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81" r:id="rId8"/>
    <p:sldId id="263" r:id="rId9"/>
    <p:sldId id="264" r:id="rId10"/>
    <p:sldId id="265" r:id="rId11"/>
    <p:sldId id="274" r:id="rId12"/>
    <p:sldId id="266" r:id="rId13"/>
    <p:sldId id="267" r:id="rId14"/>
    <p:sldId id="269" r:id="rId15"/>
    <p:sldId id="270" r:id="rId16"/>
    <p:sldId id="268" r:id="rId17"/>
    <p:sldId id="271" r:id="rId18"/>
    <p:sldId id="272" r:id="rId19"/>
    <p:sldId id="273" r:id="rId20"/>
    <p:sldId id="283" r:id="rId21"/>
    <p:sldId id="275" r:id="rId22"/>
    <p:sldId id="276" r:id="rId23"/>
    <p:sldId id="277" r:id="rId24"/>
    <p:sldId id="278" r:id="rId25"/>
    <p:sldId id="279" r:id="rId26"/>
    <p:sldId id="280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FD5F"/>
    <a:srgbClr val="FFFD39"/>
    <a:srgbClr val="25BCFF"/>
    <a:srgbClr val="FF5B5B"/>
    <a:srgbClr val="FF7F2B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882" y="1210"/>
      </p:cViewPr>
      <p:guideLst>
        <p:guide orient="horz" pos="2228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21/08/2019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3" Type="http://schemas.openxmlformats.org/officeDocument/2006/relationships/tags" Target="../tags/tag116.xml"/><Relationship Id="rId21" Type="http://schemas.openxmlformats.org/officeDocument/2006/relationships/image" Target="../media/image119.png"/><Relationship Id="rId7" Type="http://schemas.openxmlformats.org/officeDocument/2006/relationships/tags" Target="../tags/tag120.xml"/><Relationship Id="rId12" Type="http://schemas.openxmlformats.org/officeDocument/2006/relationships/image" Target="../media/image77.jpg"/><Relationship Id="rId17" Type="http://schemas.openxmlformats.org/officeDocument/2006/relationships/image" Target="../media/image115.png"/><Relationship Id="rId2" Type="http://schemas.openxmlformats.org/officeDocument/2006/relationships/tags" Target="../tags/tag115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8.xml"/><Relationship Id="rId15" Type="http://schemas.openxmlformats.org/officeDocument/2006/relationships/image" Target="../media/image113.png"/><Relationship Id="rId10" Type="http://schemas.openxmlformats.org/officeDocument/2006/relationships/tags" Target="../tags/tag123.xml"/><Relationship Id="rId19" Type="http://schemas.openxmlformats.org/officeDocument/2006/relationships/image" Target="../media/image117.png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14.png"/><Relationship Id="rId3" Type="http://schemas.openxmlformats.org/officeDocument/2006/relationships/tags" Target="../tags/tag126.xml"/><Relationship Id="rId7" Type="http://schemas.openxmlformats.org/officeDocument/2006/relationships/tags" Target="../tags/tag130.xml"/><Relationship Id="rId12" Type="http://schemas.openxmlformats.org/officeDocument/2006/relationships/image" Target="../media/image113.png"/><Relationship Id="rId2" Type="http://schemas.openxmlformats.org/officeDocument/2006/relationships/tags" Target="../tags/tag125.xml"/><Relationship Id="rId16" Type="http://schemas.openxmlformats.org/officeDocument/2006/relationships/image" Target="../media/image117.png"/><Relationship Id="rId1" Type="http://schemas.openxmlformats.org/officeDocument/2006/relationships/tags" Target="../tags/tag124.xml"/><Relationship Id="rId6" Type="http://schemas.openxmlformats.org/officeDocument/2006/relationships/tags" Target="../tags/tag129.xml"/><Relationship Id="rId11" Type="http://schemas.openxmlformats.org/officeDocument/2006/relationships/image" Target="../media/image112.png"/><Relationship Id="rId5" Type="http://schemas.openxmlformats.org/officeDocument/2006/relationships/tags" Target="../tags/tag128.xml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tags" Target="../tags/tag127.xml"/><Relationship Id="rId9" Type="http://schemas.openxmlformats.org/officeDocument/2006/relationships/image" Target="../media/image77.jpg"/><Relationship Id="rId14" Type="http://schemas.openxmlformats.org/officeDocument/2006/relationships/image" Target="../media/image11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43.xml"/><Relationship Id="rId18" Type="http://schemas.openxmlformats.org/officeDocument/2006/relationships/tags" Target="../tags/tag148.xml"/><Relationship Id="rId26" Type="http://schemas.openxmlformats.org/officeDocument/2006/relationships/image" Target="../media/image122.png"/><Relationship Id="rId39" Type="http://schemas.openxmlformats.org/officeDocument/2006/relationships/image" Target="../media/image115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26.png"/><Relationship Id="rId7" Type="http://schemas.openxmlformats.org/officeDocument/2006/relationships/tags" Target="../tags/tag137.xml"/><Relationship Id="rId12" Type="http://schemas.openxmlformats.org/officeDocument/2006/relationships/tags" Target="../tags/tag142.xml"/><Relationship Id="rId17" Type="http://schemas.openxmlformats.org/officeDocument/2006/relationships/tags" Target="../tags/tag147.xml"/><Relationship Id="rId25" Type="http://schemas.openxmlformats.org/officeDocument/2006/relationships/image" Target="../media/image10.png"/><Relationship Id="rId33" Type="http://schemas.openxmlformats.org/officeDocument/2006/relationships/image" Target="../media/image125.png"/><Relationship Id="rId38" Type="http://schemas.openxmlformats.org/officeDocument/2006/relationships/image" Target="../media/image114.png"/><Relationship Id="rId2" Type="http://schemas.openxmlformats.org/officeDocument/2006/relationships/tags" Target="../tags/tag132.xml"/><Relationship Id="rId16" Type="http://schemas.openxmlformats.org/officeDocument/2006/relationships/tags" Target="../tags/tag146.xml"/><Relationship Id="rId20" Type="http://schemas.openxmlformats.org/officeDocument/2006/relationships/tags" Target="../tags/tag150.xml"/><Relationship Id="rId29" Type="http://schemas.openxmlformats.org/officeDocument/2006/relationships/image" Target="../media/image120.png"/><Relationship Id="rId1" Type="http://schemas.openxmlformats.org/officeDocument/2006/relationships/tags" Target="../tags/tag131.xml"/><Relationship Id="rId6" Type="http://schemas.openxmlformats.org/officeDocument/2006/relationships/tags" Target="../tags/tag136.xml"/><Relationship Id="rId11" Type="http://schemas.openxmlformats.org/officeDocument/2006/relationships/tags" Target="../tags/tag141.xml"/><Relationship Id="rId24" Type="http://schemas.openxmlformats.org/officeDocument/2006/relationships/image" Target="../media/image9.png"/><Relationship Id="rId32" Type="http://schemas.openxmlformats.org/officeDocument/2006/relationships/image" Target="../media/image77.jpg"/><Relationship Id="rId37" Type="http://schemas.openxmlformats.org/officeDocument/2006/relationships/image" Target="../media/image129.png"/><Relationship Id="rId5" Type="http://schemas.openxmlformats.org/officeDocument/2006/relationships/tags" Target="../tags/tag135.xml"/><Relationship Id="rId15" Type="http://schemas.openxmlformats.org/officeDocument/2006/relationships/tags" Target="../tags/tag145.xml"/><Relationship Id="rId23" Type="http://schemas.openxmlformats.org/officeDocument/2006/relationships/image" Target="../media/image8.png"/><Relationship Id="rId28" Type="http://schemas.openxmlformats.org/officeDocument/2006/relationships/image" Target="../media/image119.png"/><Relationship Id="rId36" Type="http://schemas.openxmlformats.org/officeDocument/2006/relationships/image" Target="../media/image128.png"/><Relationship Id="rId10" Type="http://schemas.openxmlformats.org/officeDocument/2006/relationships/tags" Target="../tags/tag140.xml"/><Relationship Id="rId19" Type="http://schemas.openxmlformats.org/officeDocument/2006/relationships/tags" Target="../tags/tag149.xml"/><Relationship Id="rId31" Type="http://schemas.openxmlformats.org/officeDocument/2006/relationships/image" Target="../media/image124.png"/><Relationship Id="rId4" Type="http://schemas.openxmlformats.org/officeDocument/2006/relationships/tags" Target="../tags/tag134.xml"/><Relationship Id="rId9" Type="http://schemas.openxmlformats.org/officeDocument/2006/relationships/tags" Target="../tags/tag139.xml"/><Relationship Id="rId14" Type="http://schemas.openxmlformats.org/officeDocument/2006/relationships/tags" Target="../tags/tag144.xml"/><Relationship Id="rId22" Type="http://schemas.openxmlformats.org/officeDocument/2006/relationships/image" Target="../media/image121.png"/><Relationship Id="rId27" Type="http://schemas.openxmlformats.org/officeDocument/2006/relationships/image" Target="../media/image118.png"/><Relationship Id="rId30" Type="http://schemas.openxmlformats.org/officeDocument/2006/relationships/image" Target="../media/image123.png"/><Relationship Id="rId35" Type="http://schemas.openxmlformats.org/officeDocument/2006/relationships/image" Target="../media/image127.png"/><Relationship Id="rId8" Type="http://schemas.openxmlformats.org/officeDocument/2006/relationships/tags" Target="../tags/tag138.xml"/><Relationship Id="rId3" Type="http://schemas.openxmlformats.org/officeDocument/2006/relationships/tags" Target="../tags/tag133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tags" Target="../tags/tag176.xml"/><Relationship Id="rId21" Type="http://schemas.openxmlformats.org/officeDocument/2006/relationships/tags" Target="../tags/tag171.xml"/><Relationship Id="rId42" Type="http://schemas.openxmlformats.org/officeDocument/2006/relationships/tags" Target="../tags/tag192.xml"/><Relationship Id="rId47" Type="http://schemas.openxmlformats.org/officeDocument/2006/relationships/image" Target="../media/image132.png"/><Relationship Id="rId63" Type="http://schemas.openxmlformats.org/officeDocument/2006/relationships/image" Target="../media/image147.png"/><Relationship Id="rId68" Type="http://schemas.openxmlformats.org/officeDocument/2006/relationships/image" Target="../media/image152.png"/><Relationship Id="rId7" Type="http://schemas.openxmlformats.org/officeDocument/2006/relationships/tags" Target="../tags/tag157.xml"/><Relationship Id="rId71" Type="http://schemas.openxmlformats.org/officeDocument/2006/relationships/image" Target="../media/image155.png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9" Type="http://schemas.openxmlformats.org/officeDocument/2006/relationships/tags" Target="../tags/tag179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37" Type="http://schemas.openxmlformats.org/officeDocument/2006/relationships/tags" Target="../tags/tag187.xml"/><Relationship Id="rId40" Type="http://schemas.openxmlformats.org/officeDocument/2006/relationships/tags" Target="../tags/tag190.xml"/><Relationship Id="rId45" Type="http://schemas.openxmlformats.org/officeDocument/2006/relationships/image" Target="../media/image130.png"/><Relationship Id="rId53" Type="http://schemas.openxmlformats.org/officeDocument/2006/relationships/image" Target="../media/image138.png"/><Relationship Id="rId58" Type="http://schemas.openxmlformats.org/officeDocument/2006/relationships/image" Target="../media/image142.png"/><Relationship Id="rId66" Type="http://schemas.openxmlformats.org/officeDocument/2006/relationships/image" Target="../media/image150.png"/><Relationship Id="rId5" Type="http://schemas.openxmlformats.org/officeDocument/2006/relationships/tags" Target="../tags/tag155.xml"/><Relationship Id="rId61" Type="http://schemas.openxmlformats.org/officeDocument/2006/relationships/image" Target="../media/image145.png"/><Relationship Id="rId19" Type="http://schemas.openxmlformats.org/officeDocument/2006/relationships/tags" Target="../tags/tag16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35" Type="http://schemas.openxmlformats.org/officeDocument/2006/relationships/tags" Target="../tags/tag185.xml"/><Relationship Id="rId43" Type="http://schemas.openxmlformats.org/officeDocument/2006/relationships/tags" Target="../tags/tag193.xml"/><Relationship Id="rId48" Type="http://schemas.openxmlformats.org/officeDocument/2006/relationships/image" Target="../media/image133.png"/><Relationship Id="rId56" Type="http://schemas.openxmlformats.org/officeDocument/2006/relationships/image" Target="../media/image141.png"/><Relationship Id="rId64" Type="http://schemas.openxmlformats.org/officeDocument/2006/relationships/image" Target="../media/image148.png"/><Relationship Id="rId69" Type="http://schemas.openxmlformats.org/officeDocument/2006/relationships/image" Target="../media/image153.png"/><Relationship Id="rId8" Type="http://schemas.openxmlformats.org/officeDocument/2006/relationships/tags" Target="../tags/tag158.xml"/><Relationship Id="rId51" Type="http://schemas.openxmlformats.org/officeDocument/2006/relationships/image" Target="../media/image136.png"/><Relationship Id="rId72" Type="http://schemas.openxmlformats.org/officeDocument/2006/relationships/image" Target="../media/image156.png"/><Relationship Id="rId3" Type="http://schemas.openxmlformats.org/officeDocument/2006/relationships/tags" Target="../tags/tag153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tags" Target="../tags/tag183.xml"/><Relationship Id="rId38" Type="http://schemas.openxmlformats.org/officeDocument/2006/relationships/tags" Target="../tags/tag188.xml"/><Relationship Id="rId46" Type="http://schemas.openxmlformats.org/officeDocument/2006/relationships/image" Target="../media/image131.png"/><Relationship Id="rId59" Type="http://schemas.openxmlformats.org/officeDocument/2006/relationships/image" Target="../media/image143.png"/><Relationship Id="rId67" Type="http://schemas.openxmlformats.org/officeDocument/2006/relationships/image" Target="../media/image151.png"/><Relationship Id="rId20" Type="http://schemas.openxmlformats.org/officeDocument/2006/relationships/tags" Target="../tags/tag170.xml"/><Relationship Id="rId41" Type="http://schemas.openxmlformats.org/officeDocument/2006/relationships/tags" Target="../tags/tag191.xml"/><Relationship Id="rId54" Type="http://schemas.openxmlformats.org/officeDocument/2006/relationships/image" Target="../media/image139.png"/><Relationship Id="rId62" Type="http://schemas.openxmlformats.org/officeDocument/2006/relationships/image" Target="../media/image146.png"/><Relationship Id="rId70" Type="http://schemas.openxmlformats.org/officeDocument/2006/relationships/image" Target="../media/image154.png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36" Type="http://schemas.openxmlformats.org/officeDocument/2006/relationships/tags" Target="../tags/tag186.xml"/><Relationship Id="rId49" Type="http://schemas.openxmlformats.org/officeDocument/2006/relationships/image" Target="../media/image134.png"/><Relationship Id="rId57" Type="http://schemas.openxmlformats.org/officeDocument/2006/relationships/image" Target="../media/image28.png"/><Relationship Id="rId10" Type="http://schemas.openxmlformats.org/officeDocument/2006/relationships/tags" Target="../tags/tag160.xml"/><Relationship Id="rId31" Type="http://schemas.openxmlformats.org/officeDocument/2006/relationships/tags" Target="../tags/tag181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37.png"/><Relationship Id="rId60" Type="http://schemas.openxmlformats.org/officeDocument/2006/relationships/image" Target="../media/image144.png"/><Relationship Id="rId65" Type="http://schemas.openxmlformats.org/officeDocument/2006/relationships/image" Target="../media/image149.png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39" Type="http://schemas.openxmlformats.org/officeDocument/2006/relationships/tags" Target="../tags/tag189.xml"/><Relationship Id="rId34" Type="http://schemas.openxmlformats.org/officeDocument/2006/relationships/tags" Target="../tags/tag184.xml"/><Relationship Id="rId50" Type="http://schemas.openxmlformats.org/officeDocument/2006/relationships/image" Target="../media/image135.png"/><Relationship Id="rId55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tags" Target="../tags/tag19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1.png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tags" Target="../tags/tag199.xml"/><Relationship Id="rId11" Type="http://schemas.openxmlformats.org/officeDocument/2006/relationships/image" Target="../media/image160.png"/><Relationship Id="rId5" Type="http://schemas.openxmlformats.org/officeDocument/2006/relationships/tags" Target="../tags/tag198.xml"/><Relationship Id="rId10" Type="http://schemas.openxmlformats.org/officeDocument/2006/relationships/image" Target="../media/image159.png"/><Relationship Id="rId4" Type="http://schemas.openxmlformats.org/officeDocument/2006/relationships/tags" Target="../tags/tag197.xml"/><Relationship Id="rId9" Type="http://schemas.openxmlformats.org/officeDocument/2006/relationships/image" Target="../media/image1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207.xml"/><Relationship Id="rId13" Type="http://schemas.openxmlformats.org/officeDocument/2006/relationships/image" Target="../media/image163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" Type="http://schemas.openxmlformats.org/officeDocument/2006/relationships/tags" Target="../tags/tag202.xml"/><Relationship Id="rId21" Type="http://schemas.openxmlformats.org/officeDocument/2006/relationships/image" Target="../media/image170.PNG"/><Relationship Id="rId7" Type="http://schemas.openxmlformats.org/officeDocument/2006/relationships/tags" Target="../tags/tag206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2" Type="http://schemas.openxmlformats.org/officeDocument/2006/relationships/tags" Target="../tags/tag201.xml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1" Type="http://schemas.openxmlformats.org/officeDocument/2006/relationships/tags" Target="../tags/tag200.xml"/><Relationship Id="rId6" Type="http://schemas.openxmlformats.org/officeDocument/2006/relationships/tags" Target="../tags/tag205.xml"/><Relationship Id="rId11" Type="http://schemas.openxmlformats.org/officeDocument/2006/relationships/tags" Target="../tags/tag210.xml"/><Relationship Id="rId24" Type="http://schemas.openxmlformats.org/officeDocument/2006/relationships/image" Target="../media/image173.PNG"/><Relationship Id="rId5" Type="http://schemas.openxmlformats.org/officeDocument/2006/relationships/tags" Target="../tags/tag204.xml"/><Relationship Id="rId15" Type="http://schemas.openxmlformats.org/officeDocument/2006/relationships/image" Target="../media/image8.png"/><Relationship Id="rId23" Type="http://schemas.openxmlformats.org/officeDocument/2006/relationships/image" Target="../media/image172.PNG"/><Relationship Id="rId28" Type="http://schemas.openxmlformats.org/officeDocument/2006/relationships/image" Target="../media/image177.png"/><Relationship Id="rId10" Type="http://schemas.openxmlformats.org/officeDocument/2006/relationships/tags" Target="../tags/tag209.xml"/><Relationship Id="rId19" Type="http://schemas.openxmlformats.org/officeDocument/2006/relationships/image" Target="../media/image168.png"/><Relationship Id="rId4" Type="http://schemas.openxmlformats.org/officeDocument/2006/relationships/tags" Target="../tags/tag203.xml"/><Relationship Id="rId9" Type="http://schemas.openxmlformats.org/officeDocument/2006/relationships/tags" Target="../tags/tag208.xml"/><Relationship Id="rId14" Type="http://schemas.openxmlformats.org/officeDocument/2006/relationships/image" Target="../media/image164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23.xml"/><Relationship Id="rId18" Type="http://schemas.openxmlformats.org/officeDocument/2006/relationships/tags" Target="../tags/tag228.xml"/><Relationship Id="rId26" Type="http://schemas.openxmlformats.org/officeDocument/2006/relationships/tags" Target="../tags/tag236.xml"/><Relationship Id="rId39" Type="http://schemas.openxmlformats.org/officeDocument/2006/relationships/image" Target="../media/image181.png"/><Relationship Id="rId21" Type="http://schemas.openxmlformats.org/officeDocument/2006/relationships/tags" Target="../tags/tag231.xml"/><Relationship Id="rId34" Type="http://schemas.openxmlformats.org/officeDocument/2006/relationships/image" Target="../media/image179.png"/><Relationship Id="rId42" Type="http://schemas.openxmlformats.org/officeDocument/2006/relationships/image" Target="../media/image167.png"/><Relationship Id="rId47" Type="http://schemas.openxmlformats.org/officeDocument/2006/relationships/image" Target="../media/image149.png"/><Relationship Id="rId50" Type="http://schemas.openxmlformats.org/officeDocument/2006/relationships/image" Target="../media/image152.png"/><Relationship Id="rId7" Type="http://schemas.openxmlformats.org/officeDocument/2006/relationships/tags" Target="../tags/tag217.xml"/><Relationship Id="rId2" Type="http://schemas.openxmlformats.org/officeDocument/2006/relationships/tags" Target="../tags/tag212.xml"/><Relationship Id="rId16" Type="http://schemas.openxmlformats.org/officeDocument/2006/relationships/tags" Target="../tags/tag226.xml"/><Relationship Id="rId29" Type="http://schemas.openxmlformats.org/officeDocument/2006/relationships/tags" Target="../tags/tag239.xml"/><Relationship Id="rId11" Type="http://schemas.openxmlformats.org/officeDocument/2006/relationships/tags" Target="../tags/tag221.xml"/><Relationship Id="rId24" Type="http://schemas.openxmlformats.org/officeDocument/2006/relationships/tags" Target="../tags/tag234.xml"/><Relationship Id="rId32" Type="http://schemas.openxmlformats.org/officeDocument/2006/relationships/image" Target="../media/image9.png"/><Relationship Id="rId37" Type="http://schemas.openxmlformats.org/officeDocument/2006/relationships/image" Target="../media/image166.png"/><Relationship Id="rId40" Type="http://schemas.openxmlformats.org/officeDocument/2006/relationships/image" Target="../media/image182.png"/><Relationship Id="rId45" Type="http://schemas.openxmlformats.org/officeDocument/2006/relationships/image" Target="../media/image186.png"/><Relationship Id="rId53" Type="http://schemas.openxmlformats.org/officeDocument/2006/relationships/image" Target="../media/image189.png"/><Relationship Id="rId5" Type="http://schemas.openxmlformats.org/officeDocument/2006/relationships/tags" Target="../tags/tag215.xml"/><Relationship Id="rId10" Type="http://schemas.openxmlformats.org/officeDocument/2006/relationships/tags" Target="../tags/tag220.xml"/><Relationship Id="rId19" Type="http://schemas.openxmlformats.org/officeDocument/2006/relationships/tags" Target="../tags/tag229.xml"/><Relationship Id="rId31" Type="http://schemas.openxmlformats.org/officeDocument/2006/relationships/image" Target="../media/image8.png"/><Relationship Id="rId44" Type="http://schemas.openxmlformats.org/officeDocument/2006/relationships/image" Target="../media/image185.png"/><Relationship Id="rId52" Type="http://schemas.openxmlformats.org/officeDocument/2006/relationships/image" Target="../media/image188.png"/><Relationship Id="rId4" Type="http://schemas.openxmlformats.org/officeDocument/2006/relationships/tags" Target="../tags/tag214.xml"/><Relationship Id="rId9" Type="http://schemas.openxmlformats.org/officeDocument/2006/relationships/tags" Target="../tags/tag219.xml"/><Relationship Id="rId14" Type="http://schemas.openxmlformats.org/officeDocument/2006/relationships/tags" Target="../tags/tag224.xml"/><Relationship Id="rId22" Type="http://schemas.openxmlformats.org/officeDocument/2006/relationships/tags" Target="../tags/tag232.xml"/><Relationship Id="rId27" Type="http://schemas.openxmlformats.org/officeDocument/2006/relationships/tags" Target="../tags/tag237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80.png"/><Relationship Id="rId43" Type="http://schemas.openxmlformats.org/officeDocument/2006/relationships/image" Target="../media/image184.png"/><Relationship Id="rId48" Type="http://schemas.openxmlformats.org/officeDocument/2006/relationships/image" Target="../media/image150.png"/><Relationship Id="rId8" Type="http://schemas.openxmlformats.org/officeDocument/2006/relationships/tags" Target="../tags/tag218.xml"/><Relationship Id="rId51" Type="http://schemas.openxmlformats.org/officeDocument/2006/relationships/image" Target="../media/image187.png"/><Relationship Id="rId3" Type="http://schemas.openxmlformats.org/officeDocument/2006/relationships/tags" Target="../tags/tag213.xml"/><Relationship Id="rId12" Type="http://schemas.openxmlformats.org/officeDocument/2006/relationships/tags" Target="../tags/tag222.xml"/><Relationship Id="rId17" Type="http://schemas.openxmlformats.org/officeDocument/2006/relationships/tags" Target="../tags/tag227.xml"/><Relationship Id="rId25" Type="http://schemas.openxmlformats.org/officeDocument/2006/relationships/tags" Target="../tags/tag235.xml"/><Relationship Id="rId33" Type="http://schemas.openxmlformats.org/officeDocument/2006/relationships/image" Target="../media/image178.png"/><Relationship Id="rId38" Type="http://schemas.openxmlformats.org/officeDocument/2006/relationships/image" Target="../media/image163.png"/><Relationship Id="rId46" Type="http://schemas.openxmlformats.org/officeDocument/2006/relationships/image" Target="../media/image148.png"/><Relationship Id="rId20" Type="http://schemas.openxmlformats.org/officeDocument/2006/relationships/tags" Target="../tags/tag230.xml"/><Relationship Id="rId41" Type="http://schemas.openxmlformats.org/officeDocument/2006/relationships/image" Target="../media/image183.png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5" Type="http://schemas.openxmlformats.org/officeDocument/2006/relationships/tags" Target="../tags/tag225.xml"/><Relationship Id="rId23" Type="http://schemas.openxmlformats.org/officeDocument/2006/relationships/tags" Target="../tags/tag233.xml"/><Relationship Id="rId28" Type="http://schemas.openxmlformats.org/officeDocument/2006/relationships/tags" Target="../tags/tag238.xml"/><Relationship Id="rId36" Type="http://schemas.openxmlformats.org/officeDocument/2006/relationships/image" Target="../media/image165.png"/><Relationship Id="rId49" Type="http://schemas.openxmlformats.org/officeDocument/2006/relationships/image" Target="../media/image15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52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42.xml"/><Relationship Id="rId21" Type="http://schemas.openxmlformats.org/officeDocument/2006/relationships/image" Target="../media/image23.png"/><Relationship Id="rId34" Type="http://schemas.openxmlformats.org/officeDocument/2006/relationships/image" Target="../media/image196.png"/><Relationship Id="rId7" Type="http://schemas.openxmlformats.org/officeDocument/2006/relationships/tags" Target="../tags/tag246.xml"/><Relationship Id="rId12" Type="http://schemas.openxmlformats.org/officeDocument/2006/relationships/tags" Target="../tags/tag251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15.png"/><Relationship Id="rId2" Type="http://schemas.openxmlformats.org/officeDocument/2006/relationships/tags" Target="../tags/tag241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40.xml"/><Relationship Id="rId6" Type="http://schemas.openxmlformats.org/officeDocument/2006/relationships/tags" Target="../tags/tag245.xml"/><Relationship Id="rId11" Type="http://schemas.openxmlformats.org/officeDocument/2006/relationships/tags" Target="../tags/tag250.xml"/><Relationship Id="rId24" Type="http://schemas.openxmlformats.org/officeDocument/2006/relationships/image" Target="../media/image26.png"/><Relationship Id="rId32" Type="http://schemas.openxmlformats.org/officeDocument/2006/relationships/image" Target="../media/image195.svg"/><Relationship Id="rId5" Type="http://schemas.openxmlformats.org/officeDocument/2006/relationships/tags" Target="../tags/tag244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98.png"/><Relationship Id="rId10" Type="http://schemas.openxmlformats.org/officeDocument/2006/relationships/tags" Target="../tags/tag249.xml"/><Relationship Id="rId19" Type="http://schemas.openxmlformats.org/officeDocument/2006/relationships/image" Target="../media/image190.png"/><Relationship Id="rId31" Type="http://schemas.openxmlformats.org/officeDocument/2006/relationships/image" Target="../media/image194.png"/><Relationship Id="rId4" Type="http://schemas.openxmlformats.org/officeDocument/2006/relationships/tags" Target="../tags/tag243.xml"/><Relationship Id="rId9" Type="http://schemas.openxmlformats.org/officeDocument/2006/relationships/tags" Target="../tags/tag248.xml"/><Relationship Id="rId14" Type="http://schemas.openxmlformats.org/officeDocument/2006/relationships/tags" Target="../tags/tag253.xml"/><Relationship Id="rId22" Type="http://schemas.openxmlformats.org/officeDocument/2006/relationships/image" Target="../media/image191.png"/><Relationship Id="rId27" Type="http://schemas.openxmlformats.org/officeDocument/2006/relationships/image" Target="../media/image192.png"/><Relationship Id="rId30" Type="http://schemas.openxmlformats.org/officeDocument/2006/relationships/image" Target="../media/image193.png"/><Relationship Id="rId35" Type="http://schemas.openxmlformats.org/officeDocument/2006/relationships/image" Target="../media/image197.png"/><Relationship Id="rId8" Type="http://schemas.openxmlformats.org/officeDocument/2006/relationships/tags" Target="../tags/tag24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tags" Target="../tags/tag266.xml"/><Relationship Id="rId18" Type="http://schemas.openxmlformats.org/officeDocument/2006/relationships/tags" Target="../tags/tag271.xml"/><Relationship Id="rId26" Type="http://schemas.openxmlformats.org/officeDocument/2006/relationships/tags" Target="../tags/tag279.xml"/><Relationship Id="rId39" Type="http://schemas.openxmlformats.org/officeDocument/2006/relationships/image" Target="../media/image208.png"/><Relationship Id="rId21" Type="http://schemas.openxmlformats.org/officeDocument/2006/relationships/tags" Target="../tags/tag274.xml"/><Relationship Id="rId34" Type="http://schemas.openxmlformats.org/officeDocument/2006/relationships/image" Target="../media/image203.png"/><Relationship Id="rId42" Type="http://schemas.openxmlformats.org/officeDocument/2006/relationships/image" Target="../media/image211.png"/><Relationship Id="rId47" Type="http://schemas.openxmlformats.org/officeDocument/2006/relationships/image" Target="../media/image216.png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6" Type="http://schemas.openxmlformats.org/officeDocument/2006/relationships/tags" Target="../tags/tag269.xml"/><Relationship Id="rId29" Type="http://schemas.openxmlformats.org/officeDocument/2006/relationships/image" Target="../media/image18.svg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11" Type="http://schemas.openxmlformats.org/officeDocument/2006/relationships/tags" Target="../tags/tag264.xml"/><Relationship Id="rId24" Type="http://schemas.openxmlformats.org/officeDocument/2006/relationships/tags" Target="../tags/tag277.xml"/><Relationship Id="rId32" Type="http://schemas.openxmlformats.org/officeDocument/2006/relationships/image" Target="../media/image201.png"/><Relationship Id="rId37" Type="http://schemas.openxmlformats.org/officeDocument/2006/relationships/image" Target="../media/image206.png"/><Relationship Id="rId40" Type="http://schemas.openxmlformats.org/officeDocument/2006/relationships/image" Target="../media/image209.png"/><Relationship Id="rId45" Type="http://schemas.openxmlformats.org/officeDocument/2006/relationships/image" Target="../media/image214.png"/><Relationship Id="rId5" Type="http://schemas.openxmlformats.org/officeDocument/2006/relationships/tags" Target="../tags/tag258.xml"/><Relationship Id="rId15" Type="http://schemas.openxmlformats.org/officeDocument/2006/relationships/tags" Target="../tags/tag268.xml"/><Relationship Id="rId23" Type="http://schemas.openxmlformats.org/officeDocument/2006/relationships/tags" Target="../tags/tag276.xml"/><Relationship Id="rId28" Type="http://schemas.openxmlformats.org/officeDocument/2006/relationships/image" Target="../media/image17.png"/><Relationship Id="rId36" Type="http://schemas.openxmlformats.org/officeDocument/2006/relationships/image" Target="../media/image205.png"/><Relationship Id="rId10" Type="http://schemas.openxmlformats.org/officeDocument/2006/relationships/tags" Target="../tags/tag263.xml"/><Relationship Id="rId19" Type="http://schemas.openxmlformats.org/officeDocument/2006/relationships/tags" Target="../tags/tag272.xml"/><Relationship Id="rId31" Type="http://schemas.openxmlformats.org/officeDocument/2006/relationships/image" Target="../media/image200.png"/><Relationship Id="rId44" Type="http://schemas.openxmlformats.org/officeDocument/2006/relationships/image" Target="../media/image213.png"/><Relationship Id="rId4" Type="http://schemas.openxmlformats.org/officeDocument/2006/relationships/tags" Target="../tags/tag257.xml"/><Relationship Id="rId9" Type="http://schemas.openxmlformats.org/officeDocument/2006/relationships/tags" Target="../tags/tag262.xml"/><Relationship Id="rId14" Type="http://schemas.openxmlformats.org/officeDocument/2006/relationships/tags" Target="../tags/tag267.xml"/><Relationship Id="rId22" Type="http://schemas.openxmlformats.org/officeDocument/2006/relationships/tags" Target="../tags/tag275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43" Type="http://schemas.openxmlformats.org/officeDocument/2006/relationships/image" Target="../media/image212.png"/><Relationship Id="rId8" Type="http://schemas.openxmlformats.org/officeDocument/2006/relationships/tags" Target="../tags/tag261.xml"/><Relationship Id="rId3" Type="http://schemas.openxmlformats.org/officeDocument/2006/relationships/tags" Target="../tags/tag256.xml"/><Relationship Id="rId12" Type="http://schemas.openxmlformats.org/officeDocument/2006/relationships/tags" Target="../tags/tag265.xml"/><Relationship Id="rId17" Type="http://schemas.openxmlformats.org/officeDocument/2006/relationships/tags" Target="../tags/tag270.xml"/><Relationship Id="rId25" Type="http://schemas.openxmlformats.org/officeDocument/2006/relationships/tags" Target="../tags/tag278.xml"/><Relationship Id="rId33" Type="http://schemas.openxmlformats.org/officeDocument/2006/relationships/image" Target="../media/image202.png"/><Relationship Id="rId38" Type="http://schemas.openxmlformats.org/officeDocument/2006/relationships/image" Target="../media/image207.png"/><Relationship Id="rId46" Type="http://schemas.openxmlformats.org/officeDocument/2006/relationships/image" Target="../media/image215.png"/><Relationship Id="rId20" Type="http://schemas.openxmlformats.org/officeDocument/2006/relationships/tags" Target="../tags/tag273.xml"/><Relationship Id="rId41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87.xml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3" Type="http://schemas.openxmlformats.org/officeDocument/2006/relationships/tags" Target="../tags/tag282.xml"/><Relationship Id="rId7" Type="http://schemas.openxmlformats.org/officeDocument/2006/relationships/tags" Target="../tags/tag286.xml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" Type="http://schemas.openxmlformats.org/officeDocument/2006/relationships/tags" Target="../tags/tag281.xml"/><Relationship Id="rId16" Type="http://schemas.openxmlformats.org/officeDocument/2006/relationships/image" Target="../media/image223.png"/><Relationship Id="rId1" Type="http://schemas.openxmlformats.org/officeDocument/2006/relationships/tags" Target="../tags/tag280.xml"/><Relationship Id="rId6" Type="http://schemas.openxmlformats.org/officeDocument/2006/relationships/tags" Target="../tags/tag285.xml"/><Relationship Id="rId11" Type="http://schemas.openxmlformats.org/officeDocument/2006/relationships/image" Target="../media/image218.png"/><Relationship Id="rId5" Type="http://schemas.openxmlformats.org/officeDocument/2006/relationships/tags" Target="../tags/tag284.xml"/><Relationship Id="rId15" Type="http://schemas.openxmlformats.org/officeDocument/2006/relationships/image" Target="../media/image222.png"/><Relationship Id="rId10" Type="http://schemas.openxmlformats.org/officeDocument/2006/relationships/image" Target="../media/image217.png"/><Relationship Id="rId4" Type="http://schemas.openxmlformats.org/officeDocument/2006/relationships/tags" Target="../tags/tag28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300.xml"/><Relationship Id="rId18" Type="http://schemas.openxmlformats.org/officeDocument/2006/relationships/image" Target="../media/image226.png"/><Relationship Id="rId26" Type="http://schemas.openxmlformats.org/officeDocument/2006/relationships/image" Target="../media/image193.png"/><Relationship Id="rId3" Type="http://schemas.openxmlformats.org/officeDocument/2006/relationships/tags" Target="../tags/tag290.xml"/><Relationship Id="rId21" Type="http://schemas.openxmlformats.org/officeDocument/2006/relationships/image" Target="../media/image229.png"/><Relationship Id="rId7" Type="http://schemas.openxmlformats.org/officeDocument/2006/relationships/tags" Target="../tags/tag294.xml"/><Relationship Id="rId12" Type="http://schemas.openxmlformats.org/officeDocument/2006/relationships/tags" Target="../tags/tag299.xml"/><Relationship Id="rId17" Type="http://schemas.openxmlformats.org/officeDocument/2006/relationships/image" Target="../media/image26.png"/><Relationship Id="rId25" Type="http://schemas.openxmlformats.org/officeDocument/2006/relationships/image" Target="../media/image18.svg"/><Relationship Id="rId33" Type="http://schemas.openxmlformats.org/officeDocument/2006/relationships/image" Target="../media/image232.png"/><Relationship Id="rId2" Type="http://schemas.openxmlformats.org/officeDocument/2006/relationships/tags" Target="../tags/tag289.xml"/><Relationship Id="rId16" Type="http://schemas.openxmlformats.org/officeDocument/2006/relationships/image" Target="../media/image25.png"/><Relationship Id="rId20" Type="http://schemas.openxmlformats.org/officeDocument/2006/relationships/image" Target="../media/image228.png"/><Relationship Id="rId29" Type="http://schemas.openxmlformats.org/officeDocument/2006/relationships/image" Target="../media/image30.png"/><Relationship Id="rId1" Type="http://schemas.openxmlformats.org/officeDocument/2006/relationships/tags" Target="../tags/tag288.xml"/><Relationship Id="rId6" Type="http://schemas.openxmlformats.org/officeDocument/2006/relationships/tags" Target="../tags/tag293.xml"/><Relationship Id="rId11" Type="http://schemas.openxmlformats.org/officeDocument/2006/relationships/tags" Target="../tags/tag298.xml"/><Relationship Id="rId24" Type="http://schemas.openxmlformats.org/officeDocument/2006/relationships/image" Target="../media/image17.png"/><Relationship Id="rId32" Type="http://schemas.openxmlformats.org/officeDocument/2006/relationships/image" Target="../media/image231.png"/><Relationship Id="rId5" Type="http://schemas.openxmlformats.org/officeDocument/2006/relationships/tags" Target="../tags/tag29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96.png"/><Relationship Id="rId28" Type="http://schemas.openxmlformats.org/officeDocument/2006/relationships/image" Target="../media/image29.png"/><Relationship Id="rId10" Type="http://schemas.openxmlformats.org/officeDocument/2006/relationships/tags" Target="../tags/tag297.xml"/><Relationship Id="rId19" Type="http://schemas.openxmlformats.org/officeDocument/2006/relationships/image" Target="../media/image227.png"/><Relationship Id="rId31" Type="http://schemas.openxmlformats.org/officeDocument/2006/relationships/image" Target="../media/image230.png"/><Relationship Id="rId4" Type="http://schemas.openxmlformats.org/officeDocument/2006/relationships/tags" Target="../tags/tag291.xml"/><Relationship Id="rId9" Type="http://schemas.openxmlformats.org/officeDocument/2006/relationships/tags" Target="../tags/tag296.xml"/><Relationship Id="rId14" Type="http://schemas.openxmlformats.org/officeDocument/2006/relationships/tags" Target="../tags/tag301.xml"/><Relationship Id="rId22" Type="http://schemas.openxmlformats.org/officeDocument/2006/relationships/image" Target="../media/image115.png"/><Relationship Id="rId27" Type="http://schemas.openxmlformats.org/officeDocument/2006/relationships/image" Target="../media/image21.png"/><Relationship Id="rId30" Type="http://schemas.openxmlformats.org/officeDocument/2006/relationships/image" Target="../media/image31.png"/><Relationship Id="rId8" Type="http://schemas.openxmlformats.org/officeDocument/2006/relationships/tags" Target="../tags/tag29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g"/><Relationship Id="rId13" Type="http://schemas.openxmlformats.org/officeDocument/2006/relationships/image" Target="../media/image240.jpg"/><Relationship Id="rId3" Type="http://schemas.openxmlformats.org/officeDocument/2006/relationships/tags" Target="../tags/tag304.xml"/><Relationship Id="rId7" Type="http://schemas.openxmlformats.org/officeDocument/2006/relationships/image" Target="../media/image234.jpg"/><Relationship Id="rId12" Type="http://schemas.openxmlformats.org/officeDocument/2006/relationships/image" Target="../media/image239.jpg"/><Relationship Id="rId17" Type="http://schemas.openxmlformats.org/officeDocument/2006/relationships/image" Target="../media/image244.png"/><Relationship Id="rId2" Type="http://schemas.openxmlformats.org/officeDocument/2006/relationships/tags" Target="../tags/tag303.xml"/><Relationship Id="rId16" Type="http://schemas.openxmlformats.org/officeDocument/2006/relationships/image" Target="../media/image243.png"/><Relationship Id="rId1" Type="http://schemas.openxmlformats.org/officeDocument/2006/relationships/tags" Target="../tags/tag302.xml"/><Relationship Id="rId6" Type="http://schemas.openxmlformats.org/officeDocument/2006/relationships/image" Target="../media/image233.jpg"/><Relationship Id="rId11" Type="http://schemas.openxmlformats.org/officeDocument/2006/relationships/image" Target="../media/image238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42.png"/><Relationship Id="rId10" Type="http://schemas.openxmlformats.org/officeDocument/2006/relationships/image" Target="../media/image237.jpg"/><Relationship Id="rId4" Type="http://schemas.openxmlformats.org/officeDocument/2006/relationships/tags" Target="../tags/tag305.xml"/><Relationship Id="rId9" Type="http://schemas.openxmlformats.org/officeDocument/2006/relationships/image" Target="../media/image236.jpg"/><Relationship Id="rId14" Type="http://schemas.openxmlformats.org/officeDocument/2006/relationships/image" Target="../media/image24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image" Target="../media/image237.jpg"/><Relationship Id="rId3" Type="http://schemas.openxmlformats.org/officeDocument/2006/relationships/tags" Target="../tags/tag308.xml"/><Relationship Id="rId7" Type="http://schemas.openxmlformats.org/officeDocument/2006/relationships/tags" Target="../tags/tag312.xml"/><Relationship Id="rId12" Type="http://schemas.openxmlformats.org/officeDocument/2006/relationships/image" Target="../media/image235.jpg"/><Relationship Id="rId17" Type="http://schemas.openxmlformats.org/officeDocument/2006/relationships/image" Target="../media/image248.png"/><Relationship Id="rId2" Type="http://schemas.openxmlformats.org/officeDocument/2006/relationships/tags" Target="../tags/tag307.xml"/><Relationship Id="rId16" Type="http://schemas.openxmlformats.org/officeDocument/2006/relationships/image" Target="../media/image247.png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image" Target="../media/image246.jpg"/><Relationship Id="rId5" Type="http://schemas.openxmlformats.org/officeDocument/2006/relationships/tags" Target="../tags/tag310.xml"/><Relationship Id="rId15" Type="http://schemas.openxmlformats.org/officeDocument/2006/relationships/image" Target="../media/image242.png"/><Relationship Id="rId10" Type="http://schemas.openxmlformats.org/officeDocument/2006/relationships/image" Target="../media/image245.jpg"/><Relationship Id="rId4" Type="http://schemas.openxmlformats.org/officeDocument/2006/relationships/tags" Target="../tags/tag30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51.png"/><Relationship Id="rId3" Type="http://schemas.openxmlformats.org/officeDocument/2006/relationships/tags" Target="../tags/tag316.xml"/><Relationship Id="rId7" Type="http://schemas.openxmlformats.org/officeDocument/2006/relationships/tags" Target="../tags/tag320.xml"/><Relationship Id="rId12" Type="http://schemas.openxmlformats.org/officeDocument/2006/relationships/image" Target="../media/image250.png"/><Relationship Id="rId17" Type="http://schemas.openxmlformats.org/officeDocument/2006/relationships/image" Target="../media/image255.png"/><Relationship Id="rId2" Type="http://schemas.openxmlformats.org/officeDocument/2006/relationships/tags" Target="../tags/tag315.xml"/><Relationship Id="rId16" Type="http://schemas.openxmlformats.org/officeDocument/2006/relationships/image" Target="../media/image254.png"/><Relationship Id="rId1" Type="http://schemas.openxmlformats.org/officeDocument/2006/relationships/tags" Target="../tags/tag314.xml"/><Relationship Id="rId6" Type="http://schemas.openxmlformats.org/officeDocument/2006/relationships/tags" Target="../tags/tag319.xml"/><Relationship Id="rId11" Type="http://schemas.openxmlformats.org/officeDocument/2006/relationships/image" Target="../media/image249.png"/><Relationship Id="rId5" Type="http://schemas.openxmlformats.org/officeDocument/2006/relationships/tags" Target="../tags/tag318.xml"/><Relationship Id="rId15" Type="http://schemas.openxmlformats.org/officeDocument/2006/relationships/image" Target="../media/image253.png"/><Relationship Id="rId10" Type="http://schemas.openxmlformats.org/officeDocument/2006/relationships/image" Target="../media/image242.png"/><Relationship Id="rId4" Type="http://schemas.openxmlformats.org/officeDocument/2006/relationships/tags" Target="../tags/tag317.xml"/><Relationship Id="rId9" Type="http://schemas.openxmlformats.org/officeDocument/2006/relationships/image" Target="../media/image241.png"/><Relationship Id="rId14" Type="http://schemas.openxmlformats.org/officeDocument/2006/relationships/image" Target="../media/image252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tags" Target="../tags/tag333.xml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9" Type="http://schemas.openxmlformats.org/officeDocument/2006/relationships/image" Target="../media/image277.png"/><Relationship Id="rId21" Type="http://schemas.openxmlformats.org/officeDocument/2006/relationships/image" Target="../media/image259.png"/><Relationship Id="rId34" Type="http://schemas.openxmlformats.org/officeDocument/2006/relationships/image" Target="../media/image272.png"/><Relationship Id="rId42" Type="http://schemas.openxmlformats.org/officeDocument/2006/relationships/image" Target="../media/image280.png"/><Relationship Id="rId7" Type="http://schemas.openxmlformats.org/officeDocument/2006/relationships/tags" Target="../tags/tag327.xml"/><Relationship Id="rId2" Type="http://schemas.openxmlformats.org/officeDocument/2006/relationships/tags" Target="../tags/tag322.xml"/><Relationship Id="rId16" Type="http://schemas.openxmlformats.org/officeDocument/2006/relationships/tags" Target="../tags/tag336.xml"/><Relationship Id="rId20" Type="http://schemas.openxmlformats.org/officeDocument/2006/relationships/image" Target="../media/image258.png"/><Relationship Id="rId29" Type="http://schemas.openxmlformats.org/officeDocument/2006/relationships/image" Target="../media/image267.png"/><Relationship Id="rId41" Type="http://schemas.openxmlformats.org/officeDocument/2006/relationships/image" Target="../media/image279.png"/><Relationship Id="rId1" Type="http://schemas.openxmlformats.org/officeDocument/2006/relationships/tags" Target="../tags/tag321.xml"/><Relationship Id="rId6" Type="http://schemas.openxmlformats.org/officeDocument/2006/relationships/tags" Target="../tags/tag326.xml"/><Relationship Id="rId11" Type="http://schemas.openxmlformats.org/officeDocument/2006/relationships/tags" Target="../tags/tag331.xml"/><Relationship Id="rId24" Type="http://schemas.openxmlformats.org/officeDocument/2006/relationships/image" Target="../media/image262.png"/><Relationship Id="rId32" Type="http://schemas.openxmlformats.org/officeDocument/2006/relationships/image" Target="../media/image270.png"/><Relationship Id="rId37" Type="http://schemas.openxmlformats.org/officeDocument/2006/relationships/image" Target="../media/image275.png"/><Relationship Id="rId40" Type="http://schemas.openxmlformats.org/officeDocument/2006/relationships/image" Target="../media/image278.png"/><Relationship Id="rId5" Type="http://schemas.openxmlformats.org/officeDocument/2006/relationships/tags" Target="../tags/tag325.xml"/><Relationship Id="rId15" Type="http://schemas.openxmlformats.org/officeDocument/2006/relationships/tags" Target="../tags/tag335.xml"/><Relationship Id="rId23" Type="http://schemas.openxmlformats.org/officeDocument/2006/relationships/image" Target="../media/image261.png"/><Relationship Id="rId28" Type="http://schemas.openxmlformats.org/officeDocument/2006/relationships/image" Target="../media/image266.png"/><Relationship Id="rId36" Type="http://schemas.openxmlformats.org/officeDocument/2006/relationships/image" Target="../media/image274.png"/><Relationship Id="rId10" Type="http://schemas.openxmlformats.org/officeDocument/2006/relationships/tags" Target="../tags/tag330.xml"/><Relationship Id="rId19" Type="http://schemas.openxmlformats.org/officeDocument/2006/relationships/image" Target="../media/image257.png"/><Relationship Id="rId31" Type="http://schemas.openxmlformats.org/officeDocument/2006/relationships/image" Target="../media/image269.png"/><Relationship Id="rId4" Type="http://schemas.openxmlformats.org/officeDocument/2006/relationships/tags" Target="../tags/tag324.xml"/><Relationship Id="rId9" Type="http://schemas.openxmlformats.org/officeDocument/2006/relationships/tags" Target="../tags/tag329.xml"/><Relationship Id="rId14" Type="http://schemas.openxmlformats.org/officeDocument/2006/relationships/tags" Target="../tags/tag334.xml"/><Relationship Id="rId22" Type="http://schemas.openxmlformats.org/officeDocument/2006/relationships/image" Target="../media/image260.png"/><Relationship Id="rId27" Type="http://schemas.openxmlformats.org/officeDocument/2006/relationships/image" Target="../media/image265.png"/><Relationship Id="rId30" Type="http://schemas.openxmlformats.org/officeDocument/2006/relationships/image" Target="../media/image268.png"/><Relationship Id="rId35" Type="http://schemas.openxmlformats.org/officeDocument/2006/relationships/image" Target="../media/image273.png"/><Relationship Id="rId43" Type="http://schemas.openxmlformats.org/officeDocument/2006/relationships/image" Target="../media/image281.png"/><Relationship Id="rId8" Type="http://schemas.openxmlformats.org/officeDocument/2006/relationships/tags" Target="../tags/tag328.xml"/><Relationship Id="rId3" Type="http://schemas.openxmlformats.org/officeDocument/2006/relationships/tags" Target="../tags/tag323.xml"/><Relationship Id="rId12" Type="http://schemas.openxmlformats.org/officeDocument/2006/relationships/tags" Target="../tags/tag33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263.png"/><Relationship Id="rId33" Type="http://schemas.openxmlformats.org/officeDocument/2006/relationships/image" Target="../media/image271.png"/><Relationship Id="rId38" Type="http://schemas.openxmlformats.org/officeDocument/2006/relationships/image" Target="../media/image276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.png"/><Relationship Id="rId18" Type="http://schemas.openxmlformats.org/officeDocument/2006/relationships/image" Target="../media/image256.png"/><Relationship Id="rId26" Type="http://schemas.openxmlformats.org/officeDocument/2006/relationships/image" Target="../media/image264.png"/><Relationship Id="rId3" Type="http://schemas.openxmlformats.org/officeDocument/2006/relationships/tags" Target="../tags/tag339.xml"/><Relationship Id="rId21" Type="http://schemas.openxmlformats.org/officeDocument/2006/relationships/image" Target="../media/image259.png"/><Relationship Id="rId34" Type="http://schemas.openxmlformats.org/officeDocument/2006/relationships/image" Target="../media/image296.png"/><Relationship Id="rId7" Type="http://schemas.openxmlformats.org/officeDocument/2006/relationships/tags" Target="../tags/tag343.xml"/><Relationship Id="rId12" Type="http://schemas.openxmlformats.org/officeDocument/2006/relationships/image" Target="../media/image284.png"/><Relationship Id="rId17" Type="http://schemas.openxmlformats.org/officeDocument/2006/relationships/image" Target="../media/image288.png"/><Relationship Id="rId25" Type="http://schemas.openxmlformats.org/officeDocument/2006/relationships/image" Target="../media/image263.png"/><Relationship Id="rId33" Type="http://schemas.openxmlformats.org/officeDocument/2006/relationships/image" Target="../media/image295.png"/><Relationship Id="rId2" Type="http://schemas.openxmlformats.org/officeDocument/2006/relationships/tags" Target="../tags/tag338.xml"/><Relationship Id="rId16" Type="http://schemas.openxmlformats.org/officeDocument/2006/relationships/image" Target="../media/image287.png"/><Relationship Id="rId20" Type="http://schemas.openxmlformats.org/officeDocument/2006/relationships/image" Target="../media/image258.png"/><Relationship Id="rId29" Type="http://schemas.openxmlformats.org/officeDocument/2006/relationships/image" Target="../media/image291.png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11" Type="http://schemas.openxmlformats.org/officeDocument/2006/relationships/image" Target="../media/image283.png"/><Relationship Id="rId24" Type="http://schemas.openxmlformats.org/officeDocument/2006/relationships/image" Target="../media/image262.png"/><Relationship Id="rId32" Type="http://schemas.openxmlformats.org/officeDocument/2006/relationships/image" Target="../media/image294.png"/><Relationship Id="rId5" Type="http://schemas.openxmlformats.org/officeDocument/2006/relationships/tags" Target="../tags/tag341.xml"/><Relationship Id="rId15" Type="http://schemas.openxmlformats.org/officeDocument/2006/relationships/image" Target="../media/image154.png"/><Relationship Id="rId23" Type="http://schemas.openxmlformats.org/officeDocument/2006/relationships/image" Target="../media/image261.png"/><Relationship Id="rId28" Type="http://schemas.openxmlformats.org/officeDocument/2006/relationships/image" Target="../media/image290.png"/><Relationship Id="rId10" Type="http://schemas.openxmlformats.org/officeDocument/2006/relationships/image" Target="../media/image282.png"/><Relationship Id="rId19" Type="http://schemas.openxmlformats.org/officeDocument/2006/relationships/image" Target="../media/image257.png"/><Relationship Id="rId31" Type="http://schemas.openxmlformats.org/officeDocument/2006/relationships/image" Target="../media/image293.png"/><Relationship Id="rId4" Type="http://schemas.openxmlformats.org/officeDocument/2006/relationships/tags" Target="../tags/tag34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6.png"/><Relationship Id="rId22" Type="http://schemas.openxmlformats.org/officeDocument/2006/relationships/image" Target="../media/image260.png"/><Relationship Id="rId27" Type="http://schemas.openxmlformats.org/officeDocument/2006/relationships/image" Target="../media/image289.png"/><Relationship Id="rId30" Type="http://schemas.openxmlformats.org/officeDocument/2006/relationships/image" Target="../media/image292.png"/><Relationship Id="rId35" Type="http://schemas.openxmlformats.org/officeDocument/2006/relationships/image" Target="../media/image297.png"/><Relationship Id="rId8" Type="http://schemas.openxmlformats.org/officeDocument/2006/relationships/tags" Target="../tags/tag34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jpg"/><Relationship Id="rId13" Type="http://schemas.openxmlformats.org/officeDocument/2006/relationships/image" Target="../media/image309.jpg"/><Relationship Id="rId18" Type="http://schemas.openxmlformats.org/officeDocument/2006/relationships/image" Target="../media/image314.jpg"/><Relationship Id="rId3" Type="http://schemas.openxmlformats.org/officeDocument/2006/relationships/image" Target="../media/image299.jpg"/><Relationship Id="rId21" Type="http://schemas.openxmlformats.org/officeDocument/2006/relationships/image" Target="../media/image317.jpg"/><Relationship Id="rId7" Type="http://schemas.openxmlformats.org/officeDocument/2006/relationships/image" Target="../media/image303.jpg"/><Relationship Id="rId12" Type="http://schemas.openxmlformats.org/officeDocument/2006/relationships/image" Target="../media/image308.jpg"/><Relationship Id="rId17" Type="http://schemas.openxmlformats.org/officeDocument/2006/relationships/image" Target="../media/image313.jpg"/><Relationship Id="rId2" Type="http://schemas.openxmlformats.org/officeDocument/2006/relationships/image" Target="../media/image298.jpg"/><Relationship Id="rId16" Type="http://schemas.openxmlformats.org/officeDocument/2006/relationships/image" Target="../media/image312.jpg"/><Relationship Id="rId20" Type="http://schemas.openxmlformats.org/officeDocument/2006/relationships/image" Target="../media/image3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jpg"/><Relationship Id="rId11" Type="http://schemas.openxmlformats.org/officeDocument/2006/relationships/image" Target="../media/image307.jpg"/><Relationship Id="rId5" Type="http://schemas.openxmlformats.org/officeDocument/2006/relationships/image" Target="../media/image301.jpg"/><Relationship Id="rId15" Type="http://schemas.openxmlformats.org/officeDocument/2006/relationships/image" Target="../media/image311.jpg"/><Relationship Id="rId10" Type="http://schemas.openxmlformats.org/officeDocument/2006/relationships/image" Target="../media/image306.jpg"/><Relationship Id="rId19" Type="http://schemas.openxmlformats.org/officeDocument/2006/relationships/image" Target="../media/image315.jpg"/><Relationship Id="rId4" Type="http://schemas.openxmlformats.org/officeDocument/2006/relationships/image" Target="../media/image300.jpg"/><Relationship Id="rId9" Type="http://schemas.openxmlformats.org/officeDocument/2006/relationships/image" Target="../media/image305.jpg"/><Relationship Id="rId14" Type="http://schemas.openxmlformats.org/officeDocument/2006/relationships/image" Target="../media/image31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5.png"/><Relationship Id="rId39" Type="http://schemas.openxmlformats.org/officeDocument/2006/relationships/image" Target="../media/image4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39.png"/><Relationship Id="rId42" Type="http://schemas.openxmlformats.org/officeDocument/2006/relationships/image" Target="../media/image47.png"/><Relationship Id="rId7" Type="http://schemas.openxmlformats.org/officeDocument/2006/relationships/tags" Target="../tags/tag43.xml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tags" Target="../tags/tag56.xml"/><Relationship Id="rId29" Type="http://schemas.openxmlformats.org/officeDocument/2006/relationships/image" Target="../media/image27.png"/><Relationship Id="rId41" Type="http://schemas.openxmlformats.org/officeDocument/2006/relationships/image" Target="../media/image46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3.png"/><Relationship Id="rId32" Type="http://schemas.openxmlformats.org/officeDocument/2006/relationships/image" Target="../media/image21.png"/><Relationship Id="rId37" Type="http://schemas.openxmlformats.org/officeDocument/2006/relationships/image" Target="../media/image42.png"/><Relationship Id="rId40" Type="http://schemas.openxmlformats.org/officeDocument/2006/relationships/image" Target="../media/image45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6.png"/><Relationship Id="rId28" Type="http://schemas.openxmlformats.org/officeDocument/2006/relationships/image" Target="../media/image23.png"/><Relationship Id="rId36" Type="http://schemas.openxmlformats.org/officeDocument/2006/relationships/image" Target="../media/image41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38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5.png"/><Relationship Id="rId27" Type="http://schemas.openxmlformats.org/officeDocument/2006/relationships/image" Target="../media/image36.png"/><Relationship Id="rId30" Type="http://schemas.openxmlformats.org/officeDocument/2006/relationships/image" Target="../media/image37.png"/><Relationship Id="rId35" Type="http://schemas.openxmlformats.org/officeDocument/2006/relationships/image" Target="../media/image40.png"/><Relationship Id="rId8" Type="http://schemas.openxmlformats.org/officeDocument/2006/relationships/tags" Target="../tags/tag44.xml"/><Relationship Id="rId3" Type="http://schemas.openxmlformats.org/officeDocument/2006/relationships/tags" Target="../tags/tag39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4.png"/><Relationship Id="rId33" Type="http://schemas.openxmlformats.org/officeDocument/2006/relationships/image" Target="../media/image29.png"/><Relationship Id="rId38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55.png"/><Relationship Id="rId3" Type="http://schemas.openxmlformats.org/officeDocument/2006/relationships/tags" Target="../tags/tag59.xml"/><Relationship Id="rId21" Type="http://schemas.openxmlformats.org/officeDocument/2006/relationships/image" Target="../media/image50.png"/><Relationship Id="rId34" Type="http://schemas.openxmlformats.org/officeDocument/2006/relationships/image" Target="../media/image60.png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54.png"/><Relationship Id="rId33" Type="http://schemas.openxmlformats.org/officeDocument/2006/relationships/image" Target="../media/image59.png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image" Target="../media/image49.png"/><Relationship Id="rId29" Type="http://schemas.openxmlformats.org/officeDocument/2006/relationships/image" Target="../media/image9.pn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53.png"/><Relationship Id="rId32" Type="http://schemas.openxmlformats.org/officeDocument/2006/relationships/image" Target="../media/image58.png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image" Target="../media/image52.png"/><Relationship Id="rId28" Type="http://schemas.openxmlformats.org/officeDocument/2006/relationships/image" Target="../media/image8.png"/><Relationship Id="rId10" Type="http://schemas.openxmlformats.org/officeDocument/2006/relationships/tags" Target="../tags/tag66.xml"/><Relationship Id="rId19" Type="http://schemas.openxmlformats.org/officeDocument/2006/relationships/image" Target="../media/image48.png"/><Relationship Id="rId31" Type="http://schemas.openxmlformats.org/officeDocument/2006/relationships/image" Target="../media/image57.png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10.png"/><Relationship Id="rId35" Type="http://schemas.openxmlformats.org/officeDocument/2006/relationships/image" Target="../media/image61.png"/><Relationship Id="rId8" Type="http://schemas.openxmlformats.org/officeDocument/2006/relationships/tags" Target="../tags/tag6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6.png"/><Relationship Id="rId3" Type="http://schemas.openxmlformats.org/officeDocument/2006/relationships/tags" Target="../tags/tag76.xml"/><Relationship Id="rId21" Type="http://schemas.openxmlformats.org/officeDocument/2006/relationships/image" Target="../media/image69.png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image" Target="../media/image65.png"/><Relationship Id="rId25" Type="http://schemas.openxmlformats.org/officeDocument/2006/relationships/image" Target="../media/image49.png"/><Relationship Id="rId2" Type="http://schemas.openxmlformats.org/officeDocument/2006/relationships/tags" Target="../tags/tag75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image" Target="../media/image48.png"/><Relationship Id="rId5" Type="http://schemas.openxmlformats.org/officeDocument/2006/relationships/tags" Target="../tags/tag78.xml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tags" Target="../tags/tag83.xml"/><Relationship Id="rId19" Type="http://schemas.openxmlformats.org/officeDocument/2006/relationships/image" Target="../media/image67.png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image" Target="../media/image62.png"/><Relationship Id="rId22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75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image" Target="../media/image74.png"/><Relationship Id="rId5" Type="http://schemas.openxmlformats.org/officeDocument/2006/relationships/tags" Target="../tags/tag90.xml"/><Relationship Id="rId15" Type="http://schemas.openxmlformats.org/officeDocument/2006/relationships/image" Target="../media/image9.png"/><Relationship Id="rId10" Type="http://schemas.openxmlformats.org/officeDocument/2006/relationships/image" Target="../media/image73.png"/><Relationship Id="rId4" Type="http://schemas.openxmlformats.org/officeDocument/2006/relationships/tags" Target="../tags/tag89.xml"/><Relationship Id="rId9" Type="http://schemas.openxmlformats.org/officeDocument/2006/relationships/image" Target="../media/image72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0.xml"/><Relationship Id="rId13" Type="http://schemas.openxmlformats.org/officeDocument/2006/relationships/image" Target="../media/image77.jpg"/><Relationship Id="rId18" Type="http://schemas.openxmlformats.org/officeDocument/2006/relationships/image" Target="../media/image82.jpg"/><Relationship Id="rId26" Type="http://schemas.openxmlformats.org/officeDocument/2006/relationships/image" Target="../media/image90.png"/><Relationship Id="rId3" Type="http://schemas.openxmlformats.org/officeDocument/2006/relationships/tags" Target="../tags/tag95.xml"/><Relationship Id="rId21" Type="http://schemas.openxmlformats.org/officeDocument/2006/relationships/image" Target="../media/image85.png"/><Relationship Id="rId7" Type="http://schemas.openxmlformats.org/officeDocument/2006/relationships/tags" Target="../tags/tag99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1.jpg"/><Relationship Id="rId25" Type="http://schemas.openxmlformats.org/officeDocument/2006/relationships/image" Target="../media/image89.png"/><Relationship Id="rId2" Type="http://schemas.openxmlformats.org/officeDocument/2006/relationships/tags" Target="../tags/tag94.xml"/><Relationship Id="rId16" Type="http://schemas.openxmlformats.org/officeDocument/2006/relationships/image" Target="../media/image80.jpg"/><Relationship Id="rId20" Type="http://schemas.openxmlformats.org/officeDocument/2006/relationships/image" Target="../media/image84.png"/><Relationship Id="rId29" Type="http://schemas.openxmlformats.org/officeDocument/2006/relationships/image" Target="../media/image93.png"/><Relationship Id="rId1" Type="http://schemas.openxmlformats.org/officeDocument/2006/relationships/tags" Target="../tags/tag93.xml"/><Relationship Id="rId6" Type="http://schemas.openxmlformats.org/officeDocument/2006/relationships/tags" Target="../tags/tag98.xml"/><Relationship Id="rId11" Type="http://schemas.openxmlformats.org/officeDocument/2006/relationships/tags" Target="../tags/tag103.xml"/><Relationship Id="rId24" Type="http://schemas.openxmlformats.org/officeDocument/2006/relationships/image" Target="../media/image88.png"/><Relationship Id="rId5" Type="http://schemas.openxmlformats.org/officeDocument/2006/relationships/tags" Target="../tags/tag97.xml"/><Relationship Id="rId15" Type="http://schemas.openxmlformats.org/officeDocument/2006/relationships/image" Target="../media/image79.jpg"/><Relationship Id="rId23" Type="http://schemas.openxmlformats.org/officeDocument/2006/relationships/image" Target="../media/image87.png"/><Relationship Id="rId28" Type="http://schemas.openxmlformats.org/officeDocument/2006/relationships/image" Target="../media/image92.jpg"/><Relationship Id="rId10" Type="http://schemas.openxmlformats.org/officeDocument/2006/relationships/tags" Target="../tags/tag102.xml"/><Relationship Id="rId19" Type="http://schemas.openxmlformats.org/officeDocument/2006/relationships/image" Target="../media/image83.png"/><Relationship Id="rId4" Type="http://schemas.openxmlformats.org/officeDocument/2006/relationships/tags" Target="../tags/tag96.xml"/><Relationship Id="rId9" Type="http://schemas.openxmlformats.org/officeDocument/2006/relationships/tags" Target="../tags/tag101.xml"/><Relationship Id="rId14" Type="http://schemas.openxmlformats.org/officeDocument/2006/relationships/image" Target="../media/image78.jpg"/><Relationship Id="rId22" Type="http://schemas.openxmlformats.org/officeDocument/2006/relationships/image" Target="../media/image86.png"/><Relationship Id="rId27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image" Target="../media/image95.png"/><Relationship Id="rId18" Type="http://schemas.openxmlformats.org/officeDocument/2006/relationships/image" Target="../media/image100.jpg"/><Relationship Id="rId26" Type="http://schemas.openxmlformats.org/officeDocument/2006/relationships/image" Target="../media/image107.jpg"/><Relationship Id="rId3" Type="http://schemas.openxmlformats.org/officeDocument/2006/relationships/tags" Target="../tags/tag106.xml"/><Relationship Id="rId21" Type="http://schemas.openxmlformats.org/officeDocument/2006/relationships/image" Target="../media/image103.png"/><Relationship Id="rId7" Type="http://schemas.openxmlformats.org/officeDocument/2006/relationships/tags" Target="../tags/tag110.xml"/><Relationship Id="rId12" Type="http://schemas.openxmlformats.org/officeDocument/2006/relationships/image" Target="../media/image94.jp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tags" Target="../tags/tag105.xml"/><Relationship Id="rId16" Type="http://schemas.openxmlformats.org/officeDocument/2006/relationships/image" Target="../media/image98.jpg"/><Relationship Id="rId20" Type="http://schemas.openxmlformats.org/officeDocument/2006/relationships/image" Target="../media/image102.jpg"/><Relationship Id="rId29" Type="http://schemas.openxmlformats.org/officeDocument/2006/relationships/image" Target="../media/image110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105.jpg"/><Relationship Id="rId5" Type="http://schemas.openxmlformats.org/officeDocument/2006/relationships/tags" Target="../tags/tag108.xml"/><Relationship Id="rId15" Type="http://schemas.openxmlformats.org/officeDocument/2006/relationships/image" Target="../media/image97.png"/><Relationship Id="rId23" Type="http://schemas.openxmlformats.org/officeDocument/2006/relationships/image" Target="../media/image104.png"/><Relationship Id="rId28" Type="http://schemas.openxmlformats.org/officeDocument/2006/relationships/image" Target="../media/image109.png"/><Relationship Id="rId10" Type="http://schemas.openxmlformats.org/officeDocument/2006/relationships/tags" Target="../tags/tag113.xml"/><Relationship Id="rId19" Type="http://schemas.openxmlformats.org/officeDocument/2006/relationships/image" Target="../media/image101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image" Target="../media/image96.jpg"/><Relationship Id="rId22" Type="http://schemas.openxmlformats.org/officeDocument/2006/relationships/image" Target="../media/image92.jpg"/><Relationship Id="rId27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ruppieren 208">
            <a:extLst>
              <a:ext uri="{FF2B5EF4-FFF2-40B4-BE49-F238E27FC236}">
                <a16:creationId xmlns:a16="http://schemas.microsoft.com/office/drawing/2014/main" id="{01849331-5017-4B7F-9A98-0BB4DD86BA0E}"/>
              </a:ext>
            </a:extLst>
          </p:cNvPr>
          <p:cNvGrpSpPr/>
          <p:nvPr/>
        </p:nvGrpSpPr>
        <p:grpSpPr>
          <a:xfrm>
            <a:off x="-5185245" y="-2484789"/>
            <a:ext cx="15808636" cy="11163042"/>
            <a:chOff x="-1433862" y="-2039312"/>
            <a:chExt cx="15808636" cy="11163042"/>
          </a:xfrm>
        </p:grpSpPr>
        <p:sp>
          <p:nvSpPr>
            <p:cNvPr id="140" name="Rechteck: abgerundete Ecken 139">
              <a:extLst>
                <a:ext uri="{FF2B5EF4-FFF2-40B4-BE49-F238E27FC236}">
                  <a16:creationId xmlns:a16="http://schemas.microsoft.com/office/drawing/2014/main" id="{4B5E2580-8A41-46B8-9E52-62D1438EF33A}"/>
                </a:ext>
              </a:extLst>
            </p:cNvPr>
            <p:cNvSpPr/>
            <p:nvPr/>
          </p:nvSpPr>
          <p:spPr>
            <a:xfrm>
              <a:off x="8728047" y="4901478"/>
              <a:ext cx="3223483" cy="3233691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D72A37B-460A-4595-A93D-AFCB88547A8E}"/>
                </a:ext>
              </a:extLst>
            </p:cNvPr>
            <p:cNvSpPr txBox="1"/>
            <p:nvPr/>
          </p:nvSpPr>
          <p:spPr>
            <a:xfrm>
              <a:off x="1407510" y="-801852"/>
              <a:ext cx="23701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2D52DE2-C08E-4D24-9E70-3B1D1793E4C4}"/>
                </a:ext>
              </a:extLst>
            </p:cNvPr>
            <p:cNvSpPr txBox="1"/>
            <p:nvPr/>
          </p:nvSpPr>
          <p:spPr>
            <a:xfrm>
              <a:off x="767891" y="635675"/>
              <a:ext cx="4020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imgs</a:t>
              </a:r>
              <a:r>
                <a:rPr lang="de-DE" sz="2000" dirty="0"/>
                <a:t> = </a:t>
              </a:r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&lt;</a:t>
              </a:r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jit</a:t>
              </a:r>
              <a:r>
                <a:rPr lang="de-DE" sz="2000" dirty="0"/>
                <a:t>::</a:t>
              </a:r>
              <a:r>
                <a:rPr lang="de-DE" sz="2000" dirty="0" err="1"/>
                <a:t>IValue</a:t>
              </a:r>
              <a:r>
                <a:rPr lang="de-DE" sz="2000" dirty="0"/>
                <a:t>&gt;</a:t>
              </a:r>
              <a:endParaRPr lang="en-GB" sz="2000" dirty="0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14520D1-D725-4B39-9B73-FCE7FD1E7679}"/>
                </a:ext>
              </a:extLst>
            </p:cNvPr>
            <p:cNvSpPr txBox="1"/>
            <p:nvPr/>
          </p:nvSpPr>
          <p:spPr>
            <a:xfrm>
              <a:off x="1501757" y="3017350"/>
              <a:ext cx="2165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</a:t>
              </a:r>
              <a:r>
                <a:rPr lang="de-DE" sz="2000" dirty="0" err="1"/>
                <a:t>torch</a:t>
              </a:r>
              <a:r>
                <a:rPr lang="de-DE" sz="2000" dirty="0"/>
                <a:t>::Tensor</a:t>
              </a:r>
              <a:endParaRPr lang="en-GB" sz="20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C530C4-693B-4ABF-953C-4D2AE085F9FF}"/>
                </a:ext>
              </a:extLst>
            </p:cNvPr>
            <p:cNvSpPr txBox="1"/>
            <p:nvPr/>
          </p:nvSpPr>
          <p:spPr>
            <a:xfrm>
              <a:off x="1324533" y="4099375"/>
              <a:ext cx="2523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C9FC95A-9E13-42E2-81EE-1006EA3A6D49}"/>
                </a:ext>
              </a:extLst>
            </p:cNvPr>
            <p:cNvSpPr txBox="1"/>
            <p:nvPr/>
          </p:nvSpPr>
          <p:spPr>
            <a:xfrm>
              <a:off x="3003892" y="4861058"/>
              <a:ext cx="23953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F49B4E61-A0D3-45E5-AE56-2B1FBE21E18F}"/>
                </a:ext>
              </a:extLst>
            </p:cNvPr>
            <p:cNvSpPr txBox="1"/>
            <p:nvPr/>
          </p:nvSpPr>
          <p:spPr>
            <a:xfrm>
              <a:off x="1413946" y="5313603"/>
              <a:ext cx="2357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vel</a:t>
              </a:r>
              <a:r>
                <a:rPr lang="de-DE" sz="2000" dirty="0"/>
                <a:t> = Eigen::Vector3d</a:t>
              </a:r>
              <a:endParaRPr lang="en-GB" sz="2000" dirty="0"/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B7526B0-A63D-413E-8F30-9F2F5C09A62A}"/>
                </a:ext>
              </a:extLst>
            </p:cNvPr>
            <p:cNvSpPr txBox="1"/>
            <p:nvPr/>
          </p:nvSpPr>
          <p:spPr>
            <a:xfrm>
              <a:off x="3861248" y="6230398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q = Eigen::</a:t>
              </a:r>
              <a:r>
                <a:rPr lang="de-DE" sz="2000" dirty="0" err="1"/>
                <a:t>MatrixXd</a:t>
              </a:r>
              <a:endParaRPr lang="en-GB" sz="2000" dirty="0"/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540D7457-728A-489E-A5F8-D99545A056F4}"/>
                </a:ext>
              </a:extLst>
            </p:cNvPr>
            <p:cNvSpPr txBox="1"/>
            <p:nvPr/>
          </p:nvSpPr>
          <p:spPr>
            <a:xfrm>
              <a:off x="6626994" y="6664552"/>
              <a:ext cx="1924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::Vector</a:t>
              </a:r>
              <a:endParaRPr lang="en-GB" sz="2000" dirty="0"/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894EDF89-374A-4D2D-A8CC-C6A9400DD1E4}"/>
                </a:ext>
              </a:extLst>
            </p:cNvPr>
            <p:cNvSpPr txBox="1"/>
            <p:nvPr/>
          </p:nvSpPr>
          <p:spPr>
            <a:xfrm>
              <a:off x="6602768" y="6220762"/>
              <a:ext cx="19489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</a:t>
              </a:r>
              <a:r>
                <a:rPr lang="de-DE" sz="2000" dirty="0" err="1"/>
                <a:t>sig</a:t>
              </a:r>
              <a:r>
                <a:rPr lang="de-DE" sz="2000" dirty="0"/>
                <a:t>::Matrix</a:t>
              </a:r>
              <a:endParaRPr lang="en-GB" sz="2000" dirty="0"/>
            </a:p>
          </p:txBody>
        </p:sp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628B2D6A-CC58-431B-A201-138270490320}"/>
                </a:ext>
              </a:extLst>
            </p:cNvPr>
            <p:cNvGrpSpPr/>
            <p:nvPr/>
          </p:nvGrpSpPr>
          <p:grpSpPr>
            <a:xfrm>
              <a:off x="1621308" y="6152976"/>
              <a:ext cx="1926455" cy="1023151"/>
              <a:chOff x="5986400" y="3192708"/>
              <a:chExt cx="1926455" cy="1023151"/>
            </a:xfrm>
          </p:grpSpPr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F8011856-7F38-4957-9102-951BE8A2656C}"/>
                  </a:ext>
                </a:extLst>
              </p:cNvPr>
              <p:cNvSpPr/>
              <p:nvPr/>
            </p:nvSpPr>
            <p:spPr>
              <a:xfrm>
                <a:off x="5986400" y="319270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39" name="Grafik 38">
                <a:extLst>
                  <a:ext uri="{FF2B5EF4-FFF2-40B4-BE49-F238E27FC236}">
                    <a16:creationId xmlns:a16="http://schemas.microsoft.com/office/drawing/2014/main" id="{D3469088-EB6B-4D31-B442-3A43BAA1A5B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2216" y="343968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39AD61A6-27ED-4455-847D-78FE9FFFC54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5281" y="3777085"/>
                <a:ext cx="1220137" cy="197578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FAC44A18-9AA4-448E-B40C-B12CD395C91F}"/>
                </a:ext>
              </a:extLst>
            </p:cNvPr>
            <p:cNvGrpSpPr/>
            <p:nvPr/>
          </p:nvGrpSpPr>
          <p:grpSpPr>
            <a:xfrm>
              <a:off x="9043664" y="5091361"/>
              <a:ext cx="2672274" cy="2788387"/>
              <a:chOff x="5421172" y="3005677"/>
              <a:chExt cx="3508673" cy="337439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C68A5159-993C-407A-9622-7F0C43BA6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62952" y="3100819"/>
                <a:ext cx="1303002" cy="2937302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066FA703-E2DC-4D1D-AA0A-88F3774669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868" t="16051" r="36108" b="14066"/>
              <a:stretch/>
            </p:blipFill>
            <p:spPr>
              <a:xfrm>
                <a:off x="7263676" y="3005677"/>
                <a:ext cx="1600919" cy="3111516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1805B5F4-A00C-44AA-9F4C-C13C623D61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1172" y="6176695"/>
                <a:ext cx="1386562" cy="20338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0FAE24D0-49BB-4891-9909-DE536DA40E6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88508" y="6176695"/>
                <a:ext cx="1741337" cy="203380"/>
              </a:xfrm>
              <a:prstGeom prst="rect">
                <a:avLst/>
              </a:prstGeom>
            </p:spPr>
          </p:pic>
        </p:grp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BCE1CDA7-F7F1-4CD1-8CF8-ABEF19EA2BF8}"/>
                </a:ext>
              </a:extLst>
            </p:cNvPr>
            <p:cNvSpPr txBox="1"/>
            <p:nvPr/>
          </p:nvSpPr>
          <p:spPr>
            <a:xfrm>
              <a:off x="5174960" y="-1214675"/>
              <a:ext cx="12760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torch</a:t>
              </a:r>
              <a:r>
                <a:rPr lang="de-DE" sz="2000" dirty="0"/>
                <a:t>::</a:t>
              </a:r>
              <a:r>
                <a:rPr lang="de-DE" sz="2000" dirty="0" err="1"/>
                <a:t>cat</a:t>
              </a:r>
              <a:endParaRPr lang="en-GB" sz="2000" dirty="0"/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5C727EF0-F924-4C52-922A-3A9EF4BA48CC}"/>
                </a:ext>
              </a:extLst>
            </p:cNvPr>
            <p:cNvSpPr txBox="1"/>
            <p:nvPr/>
          </p:nvSpPr>
          <p:spPr>
            <a:xfrm>
              <a:off x="4831803" y="7113451"/>
              <a:ext cx="1808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Eigen::</a:t>
              </a:r>
              <a:r>
                <a:rPr lang="de-DE" sz="2000" dirty="0" err="1"/>
                <a:t>Map</a:t>
              </a:r>
              <a:r>
                <a:rPr lang="de-DE" sz="2000" dirty="0"/>
                <a:t>&lt;&gt;</a:t>
              </a:r>
              <a:endParaRPr lang="en-GB" sz="2000" dirty="0"/>
            </a:p>
          </p:txBody>
        </p:sp>
        <p:sp>
          <p:nvSpPr>
            <p:cNvPr id="45" name="Textfeld 44">
              <a:extLst>
                <a:ext uri="{FF2B5EF4-FFF2-40B4-BE49-F238E27FC236}">
                  <a16:creationId xmlns:a16="http://schemas.microsoft.com/office/drawing/2014/main" id="{76E77B24-A886-4DE0-B183-E5F3ADCBF43E}"/>
                </a:ext>
              </a:extLst>
            </p:cNvPr>
            <p:cNvSpPr txBox="1"/>
            <p:nvPr/>
          </p:nvSpPr>
          <p:spPr>
            <a:xfrm>
              <a:off x="4141796" y="5717427"/>
              <a:ext cx="24470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yarp</a:t>
              </a:r>
              <a:r>
                <a:rPr lang="de-DE" sz="2000" dirty="0"/>
                <a:t>::eigen::</a:t>
              </a:r>
              <a:r>
                <a:rPr lang="de-DE" sz="2000" dirty="0" err="1"/>
                <a:t>toEigen</a:t>
              </a:r>
              <a:endParaRPr lang="en-GB" sz="2000" dirty="0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35CC412A-712A-4D35-ACEB-7FC42342C1BA}"/>
                </a:ext>
              </a:extLst>
            </p:cNvPr>
            <p:cNvSpPr txBox="1"/>
            <p:nvPr/>
          </p:nvSpPr>
          <p:spPr>
            <a:xfrm>
              <a:off x="2836483" y="127181"/>
              <a:ext cx="2694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/>
                <a:t>std</a:t>
              </a:r>
              <a:r>
                <a:rPr lang="de-DE" sz="2000" dirty="0"/>
                <a:t>::</a:t>
              </a:r>
              <a:r>
                <a:rPr lang="de-DE" sz="2000" dirty="0" err="1"/>
                <a:t>vector</a:t>
              </a:r>
              <a:r>
                <a:rPr lang="de-DE" sz="2000" dirty="0"/>
                <a:t>::</a:t>
              </a:r>
              <a:r>
                <a:rPr lang="de-DE" sz="2000" dirty="0" err="1"/>
                <a:t>push_back</a:t>
              </a:r>
              <a:endParaRPr lang="en-GB" sz="2000" dirty="0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FAA8461E-ACA8-44EB-8941-FE0DD44C83C1}"/>
                </a:ext>
              </a:extLst>
            </p:cNvPr>
            <p:cNvSpPr txBox="1"/>
            <p:nvPr/>
          </p:nvSpPr>
          <p:spPr>
            <a:xfrm>
              <a:off x="3861248" y="6669661"/>
              <a:ext cx="22044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/>
                <a:t>c = Eigen::Vector3d</a:t>
              </a:r>
              <a:endParaRPr lang="en-GB" sz="2000" dirty="0"/>
            </a:p>
          </p:txBody>
        </p: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20A4D56E-9563-428D-87E5-0F2B3191F1D4}"/>
                </a:ext>
              </a:extLst>
            </p:cNvPr>
            <p:cNvGrpSpPr/>
            <p:nvPr/>
          </p:nvGrpSpPr>
          <p:grpSpPr>
            <a:xfrm>
              <a:off x="6247476" y="-814565"/>
              <a:ext cx="6177100" cy="5386854"/>
              <a:chOff x="7593286" y="-814565"/>
              <a:chExt cx="6177100" cy="5386854"/>
            </a:xfrm>
          </p:grpSpPr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FDDFD712-29AA-430B-B324-C8A1D5C3491B}"/>
                  </a:ext>
                </a:extLst>
              </p:cNvPr>
              <p:cNvSpPr txBox="1"/>
              <p:nvPr/>
            </p:nvSpPr>
            <p:spPr>
              <a:xfrm>
                <a:off x="8830263" y="4172179"/>
                <a:ext cx="49401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ImageOf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PixelRgb</a:t>
                </a:r>
                <a:r>
                  <a:rPr lang="de-DE" sz="2000" dirty="0"/>
                  <a:t>&gt;</a:t>
                </a:r>
                <a:endParaRPr lang="en-GB" sz="2000" dirty="0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BAC1796-50FE-4FE4-9207-5D087BF458FE}"/>
                  </a:ext>
                </a:extLst>
              </p:cNvPr>
              <p:cNvSpPr txBox="1"/>
              <p:nvPr/>
            </p:nvSpPr>
            <p:spPr>
              <a:xfrm>
                <a:off x="10268232" y="2117853"/>
                <a:ext cx="16365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cv::Mat</a:t>
                </a:r>
                <a:endParaRPr lang="en-GB" sz="2000" dirty="0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B87EABF-C130-4723-8575-C9394B238CB5}"/>
                  </a:ext>
                </a:extLst>
              </p:cNvPr>
              <p:cNvSpPr txBox="1"/>
              <p:nvPr/>
            </p:nvSpPr>
            <p:spPr>
              <a:xfrm>
                <a:off x="9968221" y="41110"/>
                <a:ext cx="223660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</a:t>
                </a:r>
                <a:endParaRPr lang="en-GB" sz="2000" dirty="0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5DAB29EF-0DF6-47FC-ABA4-50AFB10E7E6D}"/>
                  </a:ext>
                </a:extLst>
              </p:cNvPr>
              <p:cNvSpPr txBox="1"/>
              <p:nvPr/>
            </p:nvSpPr>
            <p:spPr>
              <a:xfrm>
                <a:off x="8331857" y="394349"/>
                <a:ext cx="20456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torch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from_blob</a:t>
                </a:r>
                <a:endParaRPr lang="en-GB" sz="2000" dirty="0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1D53B213-8A38-449F-B9D1-6C83CCB2005B}"/>
                  </a:ext>
                </a:extLst>
              </p:cNvPr>
              <p:cNvSpPr txBox="1"/>
              <p:nvPr/>
            </p:nvSpPr>
            <p:spPr>
              <a:xfrm>
                <a:off x="9228375" y="-814565"/>
                <a:ext cx="371629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imgs</a:t>
                </a:r>
                <a:r>
                  <a:rPr lang="de-DE" sz="2000" dirty="0"/>
                  <a:t> = </a:t>
                </a:r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&lt;</a:t>
                </a:r>
                <a:r>
                  <a:rPr lang="de-DE" sz="2000" dirty="0" err="1"/>
                  <a:t>torch</a:t>
                </a:r>
                <a:r>
                  <a:rPr lang="de-DE" sz="2000" dirty="0"/>
                  <a:t>::Tensor&gt;</a:t>
                </a:r>
                <a:endParaRPr lang="en-GB" sz="2000" dirty="0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32641625-0EFC-4139-B2A9-C22D1C1A4C98}"/>
                  </a:ext>
                </a:extLst>
              </p:cNvPr>
              <p:cNvSpPr txBox="1"/>
              <p:nvPr/>
            </p:nvSpPr>
            <p:spPr>
              <a:xfrm>
                <a:off x="8441133" y="2498169"/>
                <a:ext cx="1827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/>
                  <a:t>cv::</a:t>
                </a:r>
                <a:r>
                  <a:rPr lang="de-DE" sz="2000" dirty="0" err="1"/>
                  <a:t>cvarrToMat</a:t>
                </a:r>
                <a:endParaRPr lang="en-GB" sz="2000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7E4BB173-0DC4-4630-B12E-8389AEC93D32}"/>
                  </a:ext>
                </a:extLst>
              </p:cNvPr>
              <p:cNvSpPr txBox="1"/>
              <p:nvPr/>
            </p:nvSpPr>
            <p:spPr>
              <a:xfrm>
                <a:off x="8069611" y="-389926"/>
                <a:ext cx="26944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std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vector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push_back</a:t>
                </a:r>
                <a:endParaRPr lang="en-GB" sz="2000" dirty="0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07F726A-0AB4-438F-AF9C-67A534E638AC}"/>
                  </a:ext>
                </a:extLst>
              </p:cNvPr>
              <p:cNvSpPr txBox="1"/>
              <p:nvPr/>
            </p:nvSpPr>
            <p:spPr>
              <a:xfrm>
                <a:off x="7593286" y="3309930"/>
                <a:ext cx="352278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yarp</a:t>
                </a:r>
                <a:r>
                  <a:rPr lang="de-DE" sz="2000" dirty="0"/>
                  <a:t>::</a:t>
                </a:r>
                <a:r>
                  <a:rPr lang="de-DE" sz="2000" dirty="0" err="1"/>
                  <a:t>sig</a:t>
                </a:r>
                <a:r>
                  <a:rPr lang="de-DE" sz="2000" dirty="0"/>
                  <a:t>::Image::</a:t>
                </a:r>
                <a:r>
                  <a:rPr lang="de-DE" sz="2000" dirty="0" err="1"/>
                  <a:t>getIplImage</a:t>
                </a:r>
                <a:endParaRPr lang="en-GB" sz="2000" dirty="0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F14041DA-FC9F-4852-B9E3-A63CBADC5FD6}"/>
                  </a:ext>
                </a:extLst>
              </p:cNvPr>
              <p:cNvSpPr txBox="1"/>
              <p:nvPr/>
            </p:nvSpPr>
            <p:spPr>
              <a:xfrm>
                <a:off x="10268232" y="2875776"/>
                <a:ext cx="163658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 err="1"/>
                  <a:t>img</a:t>
                </a:r>
                <a:r>
                  <a:rPr lang="de-DE" sz="2000" dirty="0"/>
                  <a:t> = cv::</a:t>
                </a:r>
                <a:r>
                  <a:rPr lang="de-DE" sz="2000" dirty="0" err="1"/>
                  <a:t>Arr</a:t>
                </a:r>
                <a:endParaRPr lang="en-GB" sz="2000" dirty="0"/>
              </a:p>
            </p:txBody>
          </p:sp>
          <p:grpSp>
            <p:nvGrpSpPr>
              <p:cNvPr id="12" name="Gruppieren 11">
                <a:extLst>
                  <a:ext uri="{FF2B5EF4-FFF2-40B4-BE49-F238E27FC236}">
                    <a16:creationId xmlns:a16="http://schemas.microsoft.com/office/drawing/2014/main" id="{EDC058F5-1CD6-4627-9616-B2E912C719C0}"/>
                  </a:ext>
                </a:extLst>
              </p:cNvPr>
              <p:cNvGrpSpPr/>
              <p:nvPr/>
            </p:nvGrpSpPr>
            <p:grpSpPr>
              <a:xfrm>
                <a:off x="10123296" y="792394"/>
                <a:ext cx="1926455" cy="1023151"/>
                <a:chOff x="6530852" y="2079086"/>
                <a:chExt cx="1926455" cy="1023151"/>
              </a:xfrm>
            </p:grpSpPr>
            <p:sp>
              <p:nvSpPr>
                <p:cNvPr id="51" name="Rechteck: abgerundete Ecken 50">
                  <a:extLst>
                    <a:ext uri="{FF2B5EF4-FFF2-40B4-BE49-F238E27FC236}">
                      <a16:creationId xmlns:a16="http://schemas.microsoft.com/office/drawing/2014/main" id="{691752AA-D9BE-43E7-947A-E92A7000CD56}"/>
                    </a:ext>
                  </a:extLst>
                </p:cNvPr>
                <p:cNvSpPr/>
                <p:nvPr/>
              </p:nvSpPr>
              <p:spPr>
                <a:xfrm>
                  <a:off x="6530852" y="2079086"/>
                  <a:ext cx="1926455" cy="1023151"/>
                </a:xfrm>
                <a:prstGeom prst="roundRect">
                  <a:avLst/>
                </a:prstGeom>
                <a:solidFill>
                  <a:srgbClr val="25BC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pic>
              <p:nvPicPr>
                <p:cNvPr id="52" name="Grafik 51">
                  <a:extLst>
                    <a:ext uri="{FF2B5EF4-FFF2-40B4-BE49-F238E27FC236}">
                      <a16:creationId xmlns:a16="http://schemas.microsoft.com/office/drawing/2014/main" id="{342DFBAE-D4C7-4D92-96DC-9F9450E12B8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1597" y="2347533"/>
                  <a:ext cx="657165" cy="238288"/>
                </a:xfrm>
                <a:prstGeom prst="rect">
                  <a:avLst/>
                </a:prstGeom>
              </p:spPr>
            </p:pic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517164BC-B9FE-4869-98B9-8214F60902A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19608" y="2708780"/>
                  <a:ext cx="1161145" cy="236678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Grafik 53" descr="Kopf mit Zahnrädern">
              <a:extLst>
                <a:ext uri="{FF2B5EF4-FFF2-40B4-BE49-F238E27FC236}">
                  <a16:creationId xmlns:a16="http://schemas.microsoft.com/office/drawing/2014/main" id="{644A8FF6-E821-499C-B84B-9AB1E40CB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2048505" y="1420786"/>
              <a:ext cx="1081596" cy="108159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B2D07DC8-5311-48D6-9CEC-14DF3DF5E2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5400" y="2121538"/>
              <a:ext cx="1836595" cy="182025"/>
            </a:xfrm>
            <a:prstGeom prst="rect">
              <a:avLst/>
            </a:prstGeom>
          </p:spPr>
        </p:pic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194DC9A3-F734-4B4F-B862-EF7AC256B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89174" y="4648200"/>
              <a:ext cx="528" cy="461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BA89E7EB-5753-4459-8071-E32E30E8BC45}"/>
                </a:ext>
              </a:extLst>
            </p:cNvPr>
            <p:cNvCxnSpPr>
              <a:cxnSpLocks/>
              <a:stCxn id="48" idx="0"/>
              <a:endCxn id="19" idx="2"/>
            </p:cNvCxnSpPr>
            <p:nvPr/>
          </p:nvCxnSpPr>
          <p:spPr>
            <a:xfrm flipH="1" flipV="1">
              <a:off x="9740715" y="2517963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DB258DED-2DF7-4AA2-9C57-01B43E739C62}"/>
                </a:ext>
              </a:extLst>
            </p:cNvPr>
            <p:cNvCxnSpPr>
              <a:cxnSpLocks/>
              <a:stCxn id="19" idx="0"/>
              <a:endCxn id="51" idx="2"/>
            </p:cNvCxnSpPr>
            <p:nvPr/>
          </p:nvCxnSpPr>
          <p:spPr>
            <a:xfrm flipH="1" flipV="1">
              <a:off x="9740714" y="181554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47C5D4D1-78EB-4563-B561-A63FBCB9E15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40712" y="431335"/>
              <a:ext cx="1" cy="36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mit Pfeil 73">
              <a:extLst>
                <a:ext uri="{FF2B5EF4-FFF2-40B4-BE49-F238E27FC236}">
                  <a16:creationId xmlns:a16="http://schemas.microsoft.com/office/drawing/2014/main" id="{84744746-7380-418C-86FD-FA49CD1BF1F7}"/>
                </a:ext>
              </a:extLst>
            </p:cNvPr>
            <p:cNvCxnSpPr>
              <a:cxnSpLocks/>
              <a:stCxn id="20" idx="0"/>
              <a:endCxn id="22" idx="2"/>
            </p:cNvCxnSpPr>
            <p:nvPr/>
          </p:nvCxnSpPr>
          <p:spPr>
            <a:xfrm flipV="1">
              <a:off x="9740713" y="-414455"/>
              <a:ext cx="0" cy="43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3EB402E2-C7B8-4892-8D40-47D6BEC945D0}"/>
                </a:ext>
              </a:extLst>
            </p:cNvPr>
            <p:cNvCxnSpPr>
              <a:cxnSpLocks/>
              <a:stCxn id="22" idx="1"/>
              <a:endCxn id="29" idx="3"/>
            </p:cNvCxnSpPr>
            <p:nvPr/>
          </p:nvCxnSpPr>
          <p:spPr>
            <a:xfrm flipH="1">
              <a:off x="3777653" y="-614510"/>
              <a:ext cx="41049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EB9CBD84-149C-43EF-A7C3-C086C741FC3C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2592582" y="-401742"/>
              <a:ext cx="0" cy="97456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68A18C35-E641-4E8A-94F7-EB097273CD14}"/>
                </a:ext>
              </a:extLst>
            </p:cNvPr>
            <p:cNvCxnSpPr>
              <a:cxnSpLocks/>
              <a:endCxn id="54" idx="0"/>
            </p:cNvCxnSpPr>
            <p:nvPr/>
          </p:nvCxnSpPr>
          <p:spPr>
            <a:xfrm>
              <a:off x="2589303" y="1072729"/>
              <a:ext cx="0" cy="34805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F22A1A7C-64DC-42C3-97DA-C7AFBAE0D38F}"/>
                </a:ext>
              </a:extLst>
            </p:cNvPr>
            <p:cNvCxnSpPr>
              <a:cxnSpLocks/>
              <a:stCxn id="54" idx="2"/>
              <a:endCxn id="31" idx="0"/>
            </p:cNvCxnSpPr>
            <p:nvPr/>
          </p:nvCxnSpPr>
          <p:spPr>
            <a:xfrm flipH="1">
              <a:off x="2584535" y="2502382"/>
              <a:ext cx="4768" cy="5149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0D45847E-C4A0-43A7-BE2D-79A5C49FA00F}"/>
                </a:ext>
              </a:extLst>
            </p:cNvPr>
            <p:cNvCxnSpPr>
              <a:cxnSpLocks/>
              <a:stCxn id="31" idx="2"/>
              <a:endCxn id="32" idx="0"/>
            </p:cNvCxnSpPr>
            <p:nvPr/>
          </p:nvCxnSpPr>
          <p:spPr>
            <a:xfrm>
              <a:off x="2584535" y="3417460"/>
              <a:ext cx="1924" cy="68191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F28478A4-B4C0-4AA9-B0B4-28E0F6521435}"/>
                </a:ext>
              </a:extLst>
            </p:cNvPr>
            <p:cNvCxnSpPr>
              <a:cxnSpLocks/>
              <a:stCxn id="32" idx="2"/>
              <a:endCxn id="34" idx="0"/>
            </p:cNvCxnSpPr>
            <p:nvPr/>
          </p:nvCxnSpPr>
          <p:spPr>
            <a:xfrm>
              <a:off x="2586459" y="4499485"/>
              <a:ext cx="0" cy="81411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1E6A7DE3-3575-4D7D-932D-4002655BDD9F}"/>
                </a:ext>
              </a:extLst>
            </p:cNvPr>
            <p:cNvCxnSpPr>
              <a:cxnSpLocks/>
              <a:stCxn id="34" idx="2"/>
              <a:endCxn id="38" idx="0"/>
            </p:cNvCxnSpPr>
            <p:nvPr/>
          </p:nvCxnSpPr>
          <p:spPr>
            <a:xfrm flipH="1">
              <a:off x="2584536" y="5713713"/>
              <a:ext cx="0" cy="43926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064F51A9-0B59-4FCD-A847-A46BF8794A2B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3547763" y="6423442"/>
              <a:ext cx="313485" cy="701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E2FC5191-F7AE-494C-908A-8F9E6B0E7479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>
              <a:off x="3539662" y="6869716"/>
              <a:ext cx="32158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67EE3FA5-CFDA-4FA9-BF06-794B6EB438E1}"/>
                </a:ext>
              </a:extLst>
            </p:cNvPr>
            <p:cNvCxnSpPr>
              <a:cxnSpLocks/>
              <a:stCxn id="35" idx="3"/>
              <a:endCxn id="37" idx="1"/>
            </p:cNvCxnSpPr>
            <p:nvPr/>
          </p:nvCxnSpPr>
          <p:spPr>
            <a:xfrm flipV="1">
              <a:off x="6065713" y="6420817"/>
              <a:ext cx="537055" cy="963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0823E6BE-3EDC-4097-BA29-5E0D88E9BB94}"/>
                </a:ext>
              </a:extLst>
            </p:cNvPr>
            <p:cNvCxnSpPr>
              <a:cxnSpLocks/>
              <a:stCxn id="36" idx="1"/>
              <a:endCxn id="50" idx="3"/>
            </p:cNvCxnSpPr>
            <p:nvPr/>
          </p:nvCxnSpPr>
          <p:spPr>
            <a:xfrm flipH="1">
              <a:off x="6065713" y="6864607"/>
              <a:ext cx="561281" cy="51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2259B934-ACB1-46FB-87AF-34072C17142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8551723" y="6420816"/>
              <a:ext cx="507856" cy="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7DA88A14-B261-48C9-AB2E-426508C477E6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H="1">
              <a:off x="8551724" y="6858000"/>
              <a:ext cx="507855" cy="66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Rechteck: abgerundete Ecken 144">
              <a:extLst>
                <a:ext uri="{FF2B5EF4-FFF2-40B4-BE49-F238E27FC236}">
                  <a16:creationId xmlns:a16="http://schemas.microsoft.com/office/drawing/2014/main" id="{1655AD3A-A844-4968-B26F-BF480BD21B0A}"/>
                </a:ext>
              </a:extLst>
            </p:cNvPr>
            <p:cNvSpPr/>
            <p:nvPr/>
          </p:nvSpPr>
          <p:spPr>
            <a:xfrm>
              <a:off x="624847" y="-1472487"/>
              <a:ext cx="11326684" cy="5250507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CC2F31A8-8591-4A92-8334-449342F39762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H="1" flipV="1">
              <a:off x="9740716" y="3275886"/>
              <a:ext cx="0" cy="85994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echteck: abgerundete Ecken 153">
              <a:extLst>
                <a:ext uri="{FF2B5EF4-FFF2-40B4-BE49-F238E27FC236}">
                  <a16:creationId xmlns:a16="http://schemas.microsoft.com/office/drawing/2014/main" id="{616CA0DA-6AAB-4626-871E-4E664C9973C1}"/>
                </a:ext>
              </a:extLst>
            </p:cNvPr>
            <p:cNvSpPr/>
            <p:nvPr/>
          </p:nvSpPr>
          <p:spPr>
            <a:xfrm>
              <a:off x="624847" y="4715774"/>
              <a:ext cx="5839094" cy="3419395"/>
            </a:xfrm>
            <a:prstGeom prst="roundRect">
              <a:avLst/>
            </a:prstGeom>
            <a:noFill/>
            <a:ln w="34925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9" name="Verbinder: gewinkelt 168">
              <a:extLst>
                <a:ext uri="{FF2B5EF4-FFF2-40B4-BE49-F238E27FC236}">
                  <a16:creationId xmlns:a16="http://schemas.microsoft.com/office/drawing/2014/main" id="{AE0E6E88-408B-4FC3-AC4B-8FFEDC15F27C}"/>
                </a:ext>
              </a:extLst>
            </p:cNvPr>
            <p:cNvCxnSpPr>
              <a:cxnSpLocks/>
              <a:stCxn id="145" idx="1"/>
              <a:endCxn id="154" idx="1"/>
            </p:cNvCxnSpPr>
            <p:nvPr/>
          </p:nvCxnSpPr>
          <p:spPr>
            <a:xfrm rot="10800000" flipV="1">
              <a:off x="624847" y="1152766"/>
              <a:ext cx="12700" cy="5272705"/>
            </a:xfrm>
            <a:prstGeom prst="bentConnector3">
              <a:avLst>
                <a:gd name="adj1" fmla="val 468000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Verbinder: gewinkelt 186">
              <a:extLst>
                <a:ext uri="{FF2B5EF4-FFF2-40B4-BE49-F238E27FC236}">
                  <a16:creationId xmlns:a16="http://schemas.microsoft.com/office/drawing/2014/main" id="{D1AB75E2-77F6-4E99-B77A-49ED86A0C8A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945183" y="1179985"/>
              <a:ext cx="12700" cy="5272705"/>
            </a:xfrm>
            <a:prstGeom prst="bentConnector3">
              <a:avLst>
                <a:gd name="adj1" fmla="val -4600000"/>
              </a:avLst>
            </a:prstGeom>
            <a:ln w="254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Verbinder: gewinkelt 189">
              <a:extLst>
                <a:ext uri="{FF2B5EF4-FFF2-40B4-BE49-F238E27FC236}">
                  <a16:creationId xmlns:a16="http://schemas.microsoft.com/office/drawing/2014/main" id="{6217797C-D9C9-47E1-9F8B-0687B4C8F3A5}"/>
                </a:ext>
              </a:extLst>
            </p:cNvPr>
            <p:cNvCxnSpPr>
              <a:cxnSpLocks/>
              <a:stCxn id="140" idx="2"/>
              <a:endCxn id="154" idx="2"/>
            </p:cNvCxnSpPr>
            <p:nvPr/>
          </p:nvCxnSpPr>
          <p:spPr>
            <a:xfrm rot="5400000">
              <a:off x="6942092" y="4737472"/>
              <a:ext cx="12700" cy="6795395"/>
            </a:xfrm>
            <a:prstGeom prst="bentConnector3">
              <a:avLst>
                <a:gd name="adj1" fmla="val 4440016"/>
              </a:avLst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4" name="Grafik 193">
              <a:extLst>
                <a:ext uri="{FF2B5EF4-FFF2-40B4-BE49-F238E27FC236}">
                  <a16:creationId xmlns:a16="http://schemas.microsoft.com/office/drawing/2014/main" id="{8316C6DD-3C3D-4CD8-BE2B-A4D28A534E6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266125" y="3451635"/>
              <a:ext cx="1941915" cy="299393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D8961B4C-F342-4801-9E78-8D9A170F0EA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4525" y="8877156"/>
              <a:ext cx="2113789" cy="246574"/>
            </a:xfrm>
            <a:prstGeom prst="rect">
              <a:avLst/>
            </a:prstGeom>
          </p:spPr>
        </p:pic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87CF66BE-A198-4C5F-857E-0C793E3F71E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09" y="8291000"/>
              <a:ext cx="2822623" cy="303595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B7D7B257-D521-4E22-8723-6E33B2E0A9E4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1929078" y="3784456"/>
              <a:ext cx="2010818" cy="298338"/>
            </a:xfrm>
            <a:prstGeom prst="rect">
              <a:avLst/>
            </a:prstGeom>
          </p:spPr>
        </p:pic>
        <p:pic>
          <p:nvPicPr>
            <p:cNvPr id="202" name="Grafik 201">
              <a:extLst>
                <a:ext uri="{FF2B5EF4-FFF2-40B4-BE49-F238E27FC236}">
                  <a16:creationId xmlns:a16="http://schemas.microsoft.com/office/drawing/2014/main" id="{D0CAFEF7-FA5B-4660-B8FE-4449BF19BC1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4314" y="-2039312"/>
              <a:ext cx="3919254" cy="360645"/>
            </a:xfrm>
            <a:prstGeom prst="rect">
              <a:avLst/>
            </a:prstGeom>
          </p:spPr>
        </p:pic>
        <p:pic>
          <p:nvPicPr>
            <p:cNvPr id="205" name="Grafik 204">
              <a:extLst>
                <a:ext uri="{FF2B5EF4-FFF2-40B4-BE49-F238E27FC236}">
                  <a16:creationId xmlns:a16="http://schemas.microsoft.com/office/drawing/2014/main" id="{815B17DA-82E1-4311-8DA6-7F257948C1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3862" y="8297998"/>
              <a:ext cx="4563963" cy="289597"/>
            </a:xfrm>
            <a:prstGeom prst="rect">
              <a:avLst/>
            </a:prstGeom>
          </p:spPr>
        </p:pic>
        <p:pic>
          <p:nvPicPr>
            <p:cNvPr id="208" name="Grafik 207">
              <a:extLst>
                <a:ext uri="{FF2B5EF4-FFF2-40B4-BE49-F238E27FC236}">
                  <a16:creationId xmlns:a16="http://schemas.microsoft.com/office/drawing/2014/main" id="{43D789D1-9E40-4940-AED2-BB2C8C2F0D65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660" y="8397142"/>
              <a:ext cx="3298114" cy="394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6782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F1060691-DD30-40C3-804D-69F362911053}"/>
              </a:ext>
            </a:extLst>
          </p:cNvPr>
          <p:cNvGrpSpPr/>
          <p:nvPr/>
        </p:nvGrpSpPr>
        <p:grpSpPr>
          <a:xfrm>
            <a:off x="-6933971" y="1486644"/>
            <a:ext cx="10957331" cy="8790496"/>
            <a:chOff x="-6933971" y="1486644"/>
            <a:chExt cx="10957331" cy="8790496"/>
          </a:xfrm>
        </p:grpSpPr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F118763-95F8-4132-ABAE-3DE88059BD73}"/>
                </a:ext>
              </a:extLst>
            </p:cNvPr>
            <p:cNvGrpSpPr/>
            <p:nvPr/>
          </p:nvGrpSpPr>
          <p:grpSpPr>
            <a:xfrm>
              <a:off x="-6933971" y="1486644"/>
              <a:ext cx="9683127" cy="7800454"/>
              <a:chOff x="-6933971" y="1486644"/>
              <a:chExt cx="9683127" cy="780045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116434" y="251888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930140" y="148664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96209" y="251888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6162" y="251888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42479" y="400017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57005" y="647964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55333" y="898118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AD187B75-1BFF-4983-8DBE-1423758B1F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933971" y="2547980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374E7D2A-E71D-40BD-9BC7-9FB1840A6C2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010395" y="1486644"/>
                <a:ext cx="376108" cy="304983"/>
              </a:xfrm>
              <a:prstGeom prst="rect">
                <a:avLst/>
              </a:prstGeom>
            </p:spPr>
          </p:pic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B934D593-B848-425F-90E6-B411B95D6739}"/>
              </a:ext>
            </a:extLst>
          </p:cNvPr>
          <p:cNvGrpSpPr/>
          <p:nvPr/>
        </p:nvGrpSpPr>
        <p:grpSpPr>
          <a:xfrm>
            <a:off x="7879740" y="1473794"/>
            <a:ext cx="11002511" cy="8792453"/>
            <a:chOff x="7879740" y="1473794"/>
            <a:chExt cx="11002511" cy="879245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2993257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2993257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2993257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5477547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02800" y="5477547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34251" y="5477547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6644" y="7980247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90952" y="7959155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0835" y="7972499"/>
              <a:ext cx="3048000" cy="2286000"/>
            </a:xfrm>
            <a:prstGeom prst="rect">
              <a:avLst/>
            </a:prstGeom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CC3296B-DF39-4EB9-BB81-590D1AF790DC}"/>
                </a:ext>
              </a:extLst>
            </p:cNvPr>
            <p:cNvGrpSpPr/>
            <p:nvPr/>
          </p:nvGrpSpPr>
          <p:grpSpPr>
            <a:xfrm>
              <a:off x="7879740" y="1473794"/>
              <a:ext cx="9685611" cy="7800454"/>
              <a:chOff x="7879740" y="1473794"/>
              <a:chExt cx="9685611" cy="780045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99761" y="2506039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6055" y="1473794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19986" y="2506039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152357" y="2506039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73716" y="3987326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59190" y="6466799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60862" y="8968331"/>
                <a:ext cx="616782" cy="305917"/>
              </a:xfrm>
              <a:prstGeom prst="rect">
                <a:avLst/>
              </a:prstGeom>
            </p:spPr>
          </p:pic>
          <p:pic>
            <p:nvPicPr>
              <p:cNvPr id="65" name="Grafik 64">
                <a:extLst>
                  <a:ext uri="{FF2B5EF4-FFF2-40B4-BE49-F238E27FC236}">
                    <a16:creationId xmlns:a16="http://schemas.microsoft.com/office/drawing/2014/main" id="{BC43043A-8AE5-4C5C-8436-40C9BCA3B6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9740" y="2504485"/>
                <a:ext cx="337917" cy="302322"/>
              </a:xfrm>
              <a:prstGeom prst="rect">
                <a:avLst/>
              </a:prstGeom>
            </p:spPr>
          </p:pic>
          <p:pic>
            <p:nvPicPr>
              <p:cNvPr id="67" name="Grafik 66">
                <a:extLst>
                  <a:ext uri="{FF2B5EF4-FFF2-40B4-BE49-F238E27FC236}">
                    <a16:creationId xmlns:a16="http://schemas.microsoft.com/office/drawing/2014/main" id="{3A26EE42-72C7-4D35-9B43-8427A886B1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99485" y="1473794"/>
                <a:ext cx="376108" cy="3049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DF53998-8C51-4778-A297-3F48C943E84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Data Acquisition</a:t>
            </a:r>
          </a:p>
        </p:txBody>
      </p: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D8CCC702-79B4-4DCC-80D4-8E22547990F4}"/>
              </a:ext>
            </a:extLst>
          </p:cNvPr>
          <p:cNvGrpSpPr/>
          <p:nvPr/>
        </p:nvGrpSpPr>
        <p:grpSpPr>
          <a:xfrm>
            <a:off x="384600" y="901263"/>
            <a:ext cx="11422800" cy="10012669"/>
            <a:chOff x="4781550" y="-1326122"/>
            <a:chExt cx="11422800" cy="10012669"/>
          </a:xfrm>
        </p:grpSpPr>
        <p:pic>
          <p:nvPicPr>
            <p:cNvPr id="6" name="Grafik 5" descr="Ein Bild, das drinnen, Person, Boden, Mann enthält.&#10;&#10;Automatisch generierte Beschreibung">
              <a:extLst>
                <a:ext uri="{FF2B5EF4-FFF2-40B4-BE49-F238E27FC236}">
                  <a16:creationId xmlns:a16="http://schemas.microsoft.com/office/drawing/2014/main" id="{8594BCC3-0340-47D6-8A18-3356512CF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-1326118"/>
              <a:ext cx="2628900" cy="1762125"/>
            </a:xfrm>
            <a:prstGeom prst="rect">
              <a:avLst/>
            </a:prstGeom>
          </p:spPr>
        </p:pic>
        <p:pic>
          <p:nvPicPr>
            <p:cNvPr id="8" name="Grafik 7" descr="Ein Bild, das Person, drinnen, Boden, Wand enthält.&#10;&#10;Automatisch generierte Beschreibung">
              <a:extLst>
                <a:ext uri="{FF2B5EF4-FFF2-40B4-BE49-F238E27FC236}">
                  <a16:creationId xmlns:a16="http://schemas.microsoft.com/office/drawing/2014/main" id="{D43A4E8A-095E-4930-B37B-9D43B8F5F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4861787"/>
              <a:ext cx="2628900" cy="1762125"/>
            </a:xfrm>
            <a:prstGeom prst="rect">
              <a:avLst/>
            </a:prstGeom>
          </p:spPr>
        </p:pic>
        <p:pic>
          <p:nvPicPr>
            <p:cNvPr id="10" name="Grafik 9" descr="Ein Bild, das drinnen, Person, Boden, Tisch enthält.&#10;&#10;Automatisch generierte Beschreibung">
              <a:extLst>
                <a:ext uri="{FF2B5EF4-FFF2-40B4-BE49-F238E27FC236}">
                  <a16:creationId xmlns:a16="http://schemas.microsoft.com/office/drawing/2014/main" id="{7259327F-2D9A-4C99-980F-45567EB79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736517"/>
              <a:ext cx="2628900" cy="1762125"/>
            </a:xfrm>
            <a:prstGeom prst="rect">
              <a:avLst/>
            </a:prstGeom>
          </p:spPr>
        </p:pic>
        <p:pic>
          <p:nvPicPr>
            <p:cNvPr id="12" name="Grafik 11" descr="Ein Bild, das drinnen, Wand, Boden, Tisch enthält.&#10;&#10;Automatisch generierte Beschreibung">
              <a:extLst>
                <a:ext uri="{FF2B5EF4-FFF2-40B4-BE49-F238E27FC236}">
                  <a16:creationId xmlns:a16="http://schemas.microsoft.com/office/drawing/2014/main" id="{45A4A9F2-E2CB-430B-8861-2204F01B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2799152"/>
              <a:ext cx="2628900" cy="1762125"/>
            </a:xfrm>
            <a:prstGeom prst="rect">
              <a:avLst/>
            </a:prstGeom>
          </p:spPr>
        </p:pic>
        <p:pic>
          <p:nvPicPr>
            <p:cNvPr id="14" name="Grafik 13" descr="Ein Bild, das drinnen, Boden, Wand enthält.&#10;&#10;Automatisch generierte Beschreibung">
              <a:extLst>
                <a:ext uri="{FF2B5EF4-FFF2-40B4-BE49-F238E27FC236}">
                  <a16:creationId xmlns:a16="http://schemas.microsoft.com/office/drawing/2014/main" id="{C7CF4243-1BAE-498F-A2F9-9EC75286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550" y="6924422"/>
              <a:ext cx="2628900" cy="1762125"/>
            </a:xfrm>
            <a:prstGeom prst="rect">
              <a:avLst/>
            </a:prstGeom>
          </p:spPr>
        </p:pic>
        <p:pic>
          <p:nvPicPr>
            <p:cNvPr id="18" name="Grafik 17" descr="Ein Bild, das drinnen, Wand, Boden, Schrank enthält.&#10;&#10;Automatisch generierte Beschreibung">
              <a:extLst>
                <a:ext uri="{FF2B5EF4-FFF2-40B4-BE49-F238E27FC236}">
                  <a16:creationId xmlns:a16="http://schemas.microsoft.com/office/drawing/2014/main" id="{433D1F1D-C842-4C93-80D3-FE0F0EE85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744227"/>
              <a:ext cx="2628900" cy="1762125"/>
            </a:xfrm>
            <a:prstGeom prst="rect">
              <a:avLst/>
            </a:prstGeom>
          </p:spPr>
        </p:pic>
        <p:pic>
          <p:nvPicPr>
            <p:cNvPr id="20" name="Grafik 19" descr="Ein Bild, das drinnen, Wand, Boden, Kühlschrank enthält.&#10;&#10;Automatisch generierte Beschreibung">
              <a:extLst>
                <a:ext uri="{FF2B5EF4-FFF2-40B4-BE49-F238E27FC236}">
                  <a16:creationId xmlns:a16="http://schemas.microsoft.com/office/drawing/2014/main" id="{EB000755-D08A-4791-BFC3-56AC227A0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-1318407"/>
              <a:ext cx="2628900" cy="1762125"/>
            </a:xfrm>
            <a:prstGeom prst="rect">
              <a:avLst/>
            </a:prstGeom>
          </p:spPr>
        </p:pic>
        <p:pic>
          <p:nvPicPr>
            <p:cNvPr id="22" name="Grafik 21" descr="Ein Bild, das Boden, drinnen, Wand enthält.&#10;&#10;Automatisch generierte Beschreibung">
              <a:extLst>
                <a:ext uri="{FF2B5EF4-FFF2-40B4-BE49-F238E27FC236}">
                  <a16:creationId xmlns:a16="http://schemas.microsoft.com/office/drawing/2014/main" id="{6C88FDFE-1E2E-4B83-8C8B-1E50E13F7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2799151"/>
              <a:ext cx="2628900" cy="1762125"/>
            </a:xfrm>
            <a:prstGeom prst="rect">
              <a:avLst/>
            </a:prstGeom>
          </p:spPr>
        </p:pic>
        <p:pic>
          <p:nvPicPr>
            <p:cNvPr id="24" name="Grafik 23" descr="Ein Bild, das drinnen, Wand, Boden enthält.&#10;&#10;Automatisch generierte Beschreibung">
              <a:extLst>
                <a:ext uri="{FF2B5EF4-FFF2-40B4-BE49-F238E27FC236}">
                  <a16:creationId xmlns:a16="http://schemas.microsoft.com/office/drawing/2014/main" id="{71F3EE93-9FFA-43E9-81B1-AAF68B5A0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4861785"/>
              <a:ext cx="2628900" cy="1762125"/>
            </a:xfrm>
            <a:prstGeom prst="rect">
              <a:avLst/>
            </a:prstGeom>
          </p:spPr>
        </p:pic>
        <p:pic>
          <p:nvPicPr>
            <p:cNvPr id="26" name="Grafik 25" descr="Ein Bild, das drinnen, Möbel, Boden, Schrank enthält.&#10;&#10;Automatisch generierte Beschreibung">
              <a:extLst>
                <a:ext uri="{FF2B5EF4-FFF2-40B4-BE49-F238E27FC236}">
                  <a16:creationId xmlns:a16="http://schemas.microsoft.com/office/drawing/2014/main" id="{4DA6FA7A-A3E4-4FCB-B36D-3281CA31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44150" y="6924417"/>
              <a:ext cx="2628900" cy="1762125"/>
            </a:xfrm>
            <a:prstGeom prst="rect">
              <a:avLst/>
            </a:prstGeom>
          </p:spPr>
        </p:pic>
        <p:pic>
          <p:nvPicPr>
            <p:cNvPr id="28" name="Grafik 27" descr="Ein Bild, das dunkel, Foto enthält.&#10;&#10;Automatisch generierte Beschreibung">
              <a:extLst>
                <a:ext uri="{FF2B5EF4-FFF2-40B4-BE49-F238E27FC236}">
                  <a16:creationId xmlns:a16="http://schemas.microsoft.com/office/drawing/2014/main" id="{2AF9CDD9-2880-406B-98C5-6B18C850E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-1326121"/>
              <a:ext cx="2628900" cy="1762125"/>
            </a:xfrm>
            <a:prstGeom prst="rect">
              <a:avLst/>
            </a:prstGeom>
          </p:spPr>
        </p:pic>
        <p:pic>
          <p:nvPicPr>
            <p:cNvPr id="30" name="Grafik 29" descr="Ein Bild, das Wand, drinnen, Schnee enthält.&#10;&#10;Automatisch generierte Beschreibung">
              <a:extLst>
                <a:ext uri="{FF2B5EF4-FFF2-40B4-BE49-F238E27FC236}">
                  <a16:creationId xmlns:a16="http://schemas.microsoft.com/office/drawing/2014/main" id="{76D6D583-A69D-46B5-BFB6-723A4A229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736516"/>
              <a:ext cx="2628900" cy="1762125"/>
            </a:xfrm>
            <a:prstGeom prst="rect">
              <a:avLst/>
            </a:prstGeom>
          </p:spPr>
        </p:pic>
        <p:pic>
          <p:nvPicPr>
            <p:cNvPr id="32" name="Grafik 31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DA7E9F0-4F7C-46D0-A73B-76A04F8D5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2799151"/>
              <a:ext cx="2628900" cy="1762125"/>
            </a:xfrm>
            <a:prstGeom prst="rect">
              <a:avLst/>
            </a:prstGeom>
          </p:spPr>
        </p:pic>
        <p:pic>
          <p:nvPicPr>
            <p:cNvPr id="34" name="Grafik 33" descr="Ein Bild, das Wand, Foto enthält.&#10;&#10;Automatisch generierte Beschreibung">
              <a:extLst>
                <a:ext uri="{FF2B5EF4-FFF2-40B4-BE49-F238E27FC236}">
                  <a16:creationId xmlns:a16="http://schemas.microsoft.com/office/drawing/2014/main" id="{A2F1357E-395E-40C5-B27D-5E6421982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4861785"/>
              <a:ext cx="2628900" cy="1762125"/>
            </a:xfrm>
            <a:prstGeom prst="rect">
              <a:avLst/>
            </a:prstGeom>
          </p:spPr>
        </p:pic>
        <p:pic>
          <p:nvPicPr>
            <p:cNvPr id="36" name="Grafik 35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2466444A-4C76-4463-AE50-232FE2F52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2850" y="6924417"/>
              <a:ext cx="2628900" cy="1762125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68928D39-FD33-4D87-B2F8-4EE97E3D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6924417"/>
              <a:ext cx="2628900" cy="1762125"/>
            </a:xfrm>
            <a:prstGeom prst="rect">
              <a:avLst/>
            </a:prstGeom>
          </p:spPr>
        </p:pic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FEAAC6B3-8955-4760-BEA6-C70B69CC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4861785"/>
              <a:ext cx="2628900" cy="1762125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0D442E01-FB23-4885-802F-4648B76644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2799151"/>
              <a:ext cx="2628900" cy="1762125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C8697102-3AE2-4A4F-8323-9547F144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736516"/>
              <a:ext cx="2628900" cy="1762125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D5EAAC5-E072-4C6D-8CA0-8B2BE74FD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5450" y="-1326122"/>
              <a:ext cx="2628900" cy="1762125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3D26BE52-238E-473D-9EDB-DFFAC1FF7054}"/>
                </a:ext>
              </a:extLst>
            </p:cNvPr>
            <p:cNvSpPr/>
            <p:nvPr/>
          </p:nvSpPr>
          <p:spPr>
            <a:xfrm>
              <a:off x="7410450" y="-94345"/>
              <a:ext cx="302400" cy="3005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69280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D36C3F4-71F8-4325-B60A-D09F12BAFAA8}"/>
              </a:ext>
            </a:extLst>
          </p:cNvPr>
          <p:cNvGrpSpPr/>
          <p:nvPr/>
        </p:nvGrpSpPr>
        <p:grpSpPr>
          <a:xfrm>
            <a:off x="5257571" y="405611"/>
            <a:ext cx="6323809" cy="4038095"/>
            <a:chOff x="850463" y="1005218"/>
            <a:chExt cx="6323809" cy="4038095"/>
          </a:xfrm>
        </p:grpSpPr>
        <p:pic>
          <p:nvPicPr>
            <p:cNvPr id="5" name="Grafik 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6B9B3D3B-C0F4-4CFB-B19F-8879B6FC7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463" y="1005218"/>
              <a:ext cx="6323809" cy="4038095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667C7CD-0461-4A1D-A451-A23AE4E7AA13}"/>
                </a:ext>
              </a:extLst>
            </p:cNvPr>
            <p:cNvCxnSpPr/>
            <p:nvPr/>
          </p:nvCxnSpPr>
          <p:spPr>
            <a:xfrm flipH="1" flipV="1">
              <a:off x="3682584" y="1499017"/>
              <a:ext cx="329783" cy="899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1D7145D-F6DC-47E3-9D54-30431B1F7EBE}"/>
              </a:ext>
            </a:extLst>
          </p:cNvPr>
          <p:cNvGrpSpPr/>
          <p:nvPr/>
        </p:nvGrpSpPr>
        <p:grpSpPr>
          <a:xfrm>
            <a:off x="-2224474" y="808580"/>
            <a:ext cx="6717460" cy="4101587"/>
            <a:chOff x="-2224474" y="808580"/>
            <a:chExt cx="6717460" cy="4101587"/>
          </a:xfrm>
        </p:grpSpPr>
        <p:pic>
          <p:nvPicPr>
            <p:cNvPr id="10" name="Grafik 9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D78B9F4F-4BB0-40AA-9C43-349C93492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474" y="808580"/>
              <a:ext cx="6717460" cy="4101587"/>
            </a:xfrm>
            <a:prstGeom prst="rect">
              <a:avLst/>
            </a:prstGeom>
          </p:spPr>
        </p:pic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0627E8BB-D982-4C7C-9B18-5642CF25F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31628" y="2730082"/>
              <a:ext cx="871927" cy="258581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F774DA6-3D90-4A09-A962-8AF06E05D34F}"/>
              </a:ext>
            </a:extLst>
          </p:cNvPr>
          <p:cNvGrpSpPr/>
          <p:nvPr/>
        </p:nvGrpSpPr>
        <p:grpSpPr>
          <a:xfrm>
            <a:off x="-1148826" y="2207147"/>
            <a:ext cx="7354754" cy="4088889"/>
            <a:chOff x="-1148826" y="2207147"/>
            <a:chExt cx="7354754" cy="4088889"/>
          </a:xfrm>
        </p:grpSpPr>
        <p:pic>
          <p:nvPicPr>
            <p:cNvPr id="15" name="Grafik 14" descr="Ein Bild, das Screenshot enthält.&#10;&#10;Automatisch generierte Beschreibung">
              <a:extLst>
                <a:ext uri="{FF2B5EF4-FFF2-40B4-BE49-F238E27FC236}">
                  <a16:creationId xmlns:a16="http://schemas.microsoft.com/office/drawing/2014/main" id="{70FACDDD-BE0C-4C1C-B34B-0F76245F7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48826" y="2207147"/>
              <a:ext cx="6704762" cy="4088889"/>
            </a:xfrm>
            <a:prstGeom prst="rect">
              <a:avLst/>
            </a:prstGeom>
          </p:spPr>
        </p:pic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3169D5E-0A03-4BA1-B0BC-DF4A0DD529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4384" y="5063461"/>
              <a:ext cx="781544" cy="306410"/>
            </a:xfrm>
            <a:prstGeom prst="straightConnector1">
              <a:avLst/>
            </a:prstGeom>
            <a:ln w="25400">
              <a:solidFill>
                <a:srgbClr val="FF5B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17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652A6F8-F538-49EC-AE35-1A63FD8D048F}"/>
              </a:ext>
            </a:extLst>
          </p:cNvPr>
          <p:cNvGrpSpPr/>
          <p:nvPr/>
        </p:nvGrpSpPr>
        <p:grpSpPr>
          <a:xfrm>
            <a:off x="1120207" y="-46307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5043" y="4889030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342CCA31-0D6B-41A2-80CE-745132FEF152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5288" y="5165924"/>
              <a:ext cx="1429333" cy="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09F14203-F6E1-436F-BFAC-05C16FCDF3E7}"/>
              </a:ext>
            </a:extLst>
          </p:cNvPr>
          <p:cNvGrpSpPr/>
          <p:nvPr/>
        </p:nvGrpSpPr>
        <p:grpSpPr>
          <a:xfrm>
            <a:off x="5464610" y="3768352"/>
            <a:ext cx="5559728" cy="1625150"/>
            <a:chOff x="5464610" y="3768352"/>
            <a:chExt cx="5559728" cy="1625150"/>
          </a:xfrm>
        </p:grpSpPr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CBFEAB6F-098F-4088-91F1-C08D2AB5DC15}"/>
                </a:ext>
              </a:extLst>
            </p:cNvPr>
            <p:cNvSpPr/>
            <p:nvPr/>
          </p:nvSpPr>
          <p:spPr>
            <a:xfrm>
              <a:off x="7129831" y="457506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F40E487E-3872-4D63-9AE5-F09BD2F8D6AC}"/>
                </a:ext>
              </a:extLst>
            </p:cNvPr>
            <p:cNvGrpSpPr/>
            <p:nvPr/>
          </p:nvGrpSpPr>
          <p:grpSpPr>
            <a:xfrm>
              <a:off x="5464610" y="4305407"/>
              <a:ext cx="1293758" cy="1088095"/>
              <a:chOff x="6533542" y="3716865"/>
              <a:chExt cx="1293758" cy="1088095"/>
            </a:xfrm>
          </p:grpSpPr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3A01DD48-F625-4A9A-97A9-ABA40B5039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0033" y="4045623"/>
                <a:ext cx="0" cy="38033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DBE7A16-945D-42C5-AE24-D7AB0D6F79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00033" y="4425960"/>
                <a:ext cx="34671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0D0055A-D80D-4F54-810E-EB9491C312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04687" y="4425960"/>
                <a:ext cx="195347" cy="12950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EC87CD22-FF29-4BC4-94FD-018D0F8CD7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8312" y="4555465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mit Pfeil 55">
                <a:extLst>
                  <a:ext uri="{FF2B5EF4-FFF2-40B4-BE49-F238E27FC236}">
                    <a16:creationId xmlns:a16="http://schemas.microsoft.com/office/drawing/2014/main" id="{86FAF100-AD63-4282-907F-7751880D8F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00033" y="3871084"/>
                <a:ext cx="0" cy="22027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BEB18FAA-8925-461F-9854-15097A9758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9277" y="4425960"/>
                <a:ext cx="233681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4073FDBA-1AE3-4B1D-B75B-94AA0EDD69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3542" y="4684905"/>
                <a:ext cx="150448" cy="120055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8F10D4CD-80BA-4A40-A19F-5CC31ED9BAA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2436" y="4346399"/>
                <a:ext cx="144864" cy="1662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42583357-F02A-477A-A375-2F3C386EF6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0990" y="3716865"/>
                <a:ext cx="132360" cy="117677"/>
              </a:xfrm>
              <a:prstGeom prst="rect">
                <a:avLst/>
              </a:prstGeom>
            </p:spPr>
          </p:pic>
        </p:grp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BAC0050E-EAAE-469D-B1E4-17ACF9E1F1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240674"/>
              <a:ext cx="1721970" cy="7738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0E3F51B-8479-4FC8-988D-B02C88E7557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0941" y="4292848"/>
              <a:ext cx="230049" cy="166778"/>
            </a:xfrm>
            <a:prstGeom prst="rect">
              <a:avLst/>
            </a:prstGeom>
          </p:spPr>
        </p:pic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EF73C6A7-F75C-42C7-9CB4-A53C59F4D0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8238" y="4752885"/>
              <a:ext cx="1663494" cy="26161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615E19A-7503-4F73-BE5C-81840A7B3615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3585" y="4952179"/>
              <a:ext cx="162841" cy="16727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4BB45EE8-56B9-4E28-B60D-D038DF51E66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6507" y="3891955"/>
              <a:ext cx="201536" cy="23450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D3E72A84-40EB-4454-B784-39918533AA2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154" y="3768352"/>
              <a:ext cx="198261" cy="157013"/>
            </a:xfrm>
            <a:prstGeom prst="rect">
              <a:avLst/>
            </a:prstGeom>
          </p:spPr>
        </p:pic>
        <p:sp>
          <p:nvSpPr>
            <p:cNvPr id="30" name="Flussdiagramm: Datenträger mit direktem Zugriff 29">
              <a:extLst>
                <a:ext uri="{FF2B5EF4-FFF2-40B4-BE49-F238E27FC236}">
                  <a16:creationId xmlns:a16="http://schemas.microsoft.com/office/drawing/2014/main" id="{8AC7A492-B49C-4B8F-860D-3A47E1C033AE}"/>
                </a:ext>
              </a:extLst>
            </p:cNvPr>
            <p:cNvSpPr/>
            <p:nvPr/>
          </p:nvSpPr>
          <p:spPr>
            <a:xfrm rot="16200000">
              <a:off x="7650583" y="4190216"/>
              <a:ext cx="193861" cy="100912"/>
            </a:xfrm>
            <a:prstGeom prst="flowChartMagneticDrum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2B6D96A4-4C92-4AED-BBC2-75A0571BFA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47513" y="3976148"/>
              <a:ext cx="0" cy="2778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Pfeil: nach rechts gekrümmt 74">
              <a:extLst>
                <a:ext uri="{FF2B5EF4-FFF2-40B4-BE49-F238E27FC236}">
                  <a16:creationId xmlns:a16="http://schemas.microsoft.com/office/drawing/2014/main" id="{EB7308CF-B069-43EC-813D-77F22C57243E}"/>
                </a:ext>
              </a:extLst>
            </p:cNvPr>
            <p:cNvSpPr/>
            <p:nvPr/>
          </p:nvSpPr>
          <p:spPr>
            <a:xfrm rot="21403426">
              <a:off x="7406915" y="3925897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E2232FC9-99AC-4C67-B66E-B41C1F2485F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0996" y="3908251"/>
              <a:ext cx="2403342" cy="235490"/>
            </a:xfrm>
            <a:prstGeom prst="rect">
              <a:avLst/>
            </a:prstGeom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19D2A29D-4EE2-44F8-9B00-3A98D89C61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83147" y="4138792"/>
              <a:ext cx="674113" cy="1499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D8986216-86A6-4841-91C9-3928CEF83488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Balance </a:t>
            </a:r>
            <a:r>
              <a:rPr lang="de-DE" dirty="0" err="1"/>
              <a:t>Constraints</a:t>
            </a:r>
            <a:endParaRPr lang="en-GB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17111483-ACAB-4D7B-8188-477157558377}"/>
              </a:ext>
            </a:extLst>
          </p:cNvPr>
          <p:cNvGrpSpPr/>
          <p:nvPr/>
        </p:nvGrpSpPr>
        <p:grpSpPr>
          <a:xfrm>
            <a:off x="355754" y="663767"/>
            <a:ext cx="4468490" cy="3261585"/>
            <a:chOff x="4003829" y="1711517"/>
            <a:chExt cx="4468490" cy="3261585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25ECE690-38D8-437F-9C04-EE3EFCAE7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6567" y="1873966"/>
              <a:ext cx="0" cy="309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4E231A9-E30D-4C6E-BD52-4E13CFB04CCC}"/>
                </a:ext>
              </a:extLst>
            </p:cNvPr>
            <p:cNvCxnSpPr>
              <a:cxnSpLocks/>
            </p:cNvCxnSpPr>
            <p:nvPr/>
          </p:nvCxnSpPr>
          <p:spPr>
            <a:xfrm>
              <a:off x="4003829" y="3423534"/>
              <a:ext cx="43200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F5E500FF-DD2E-4DDF-A607-87CF40DE9134}"/>
                </a:ext>
              </a:extLst>
            </p:cNvPr>
            <p:cNvSpPr/>
            <p:nvPr/>
          </p:nvSpPr>
          <p:spPr>
            <a:xfrm>
              <a:off x="4513264" y="2704396"/>
              <a:ext cx="2876547" cy="143827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38C18617-03FE-4D1E-B085-F1E7FD4551AB}"/>
                </a:ext>
              </a:extLst>
            </p:cNvPr>
            <p:cNvSpPr/>
            <p:nvPr/>
          </p:nvSpPr>
          <p:spPr>
            <a:xfrm rot="20469685">
              <a:off x="4513265" y="2704395"/>
              <a:ext cx="2876547" cy="1438275"/>
            </a:xfrm>
            <a:prstGeom prst="rect">
              <a:avLst/>
            </a:prstGeom>
            <a:noFill/>
            <a:ln w="1905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069227EF-7045-4399-863B-A54AAD784B3B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flipV="1">
              <a:off x="5951538" y="2959110"/>
              <a:ext cx="1361229" cy="46442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50153846-98EB-4E93-8FDA-98D021D488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13265" y="2704396"/>
              <a:ext cx="1438272" cy="719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526167A-4C1D-4222-B73E-2F3BD78428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8235" y="3434466"/>
              <a:ext cx="1443303" cy="7082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2E8821CE-631A-4E93-B0E2-BB09A5CAF9EF}"/>
                </a:ext>
              </a:extLst>
            </p:cNvPr>
            <p:cNvCxnSpPr>
              <a:cxnSpLocks/>
            </p:cNvCxnSpPr>
            <p:nvPr/>
          </p:nvCxnSpPr>
          <p:spPr>
            <a:xfrm>
              <a:off x="5951538" y="3429000"/>
              <a:ext cx="1445042" cy="71367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4DF5387D-4B05-498F-941C-364AE7E000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597" y="2704394"/>
              <a:ext cx="1442684" cy="70820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2DC7A684-3D32-4C5A-AA3A-7938341DC71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409" y="3191321"/>
              <a:ext cx="106667" cy="179810"/>
            </a:xfrm>
            <a:prstGeom prst="rect">
              <a:avLst/>
            </a:prstGeom>
          </p:spPr>
        </p:pic>
        <p:sp>
          <p:nvSpPr>
            <p:cNvPr id="46" name="Bogen 45">
              <a:extLst>
                <a:ext uri="{FF2B5EF4-FFF2-40B4-BE49-F238E27FC236}">
                  <a16:creationId xmlns:a16="http://schemas.microsoft.com/office/drawing/2014/main" id="{E857855B-69B1-4891-904A-E3ABCAE6930C}"/>
                </a:ext>
              </a:extLst>
            </p:cNvPr>
            <p:cNvSpPr/>
            <p:nvPr/>
          </p:nvSpPr>
          <p:spPr>
            <a:xfrm rot="1647991">
              <a:off x="6585495" y="3095496"/>
              <a:ext cx="424581" cy="477061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A5DAC2D5-1D66-410B-8176-CD848F57EBF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344" y="2444520"/>
              <a:ext cx="243047" cy="163954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BDFEA4D8-3F25-4A64-BDA2-B11D07F0952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2985" y="2444520"/>
              <a:ext cx="250225" cy="164446"/>
            </a:xfrm>
            <a:prstGeom prst="rect">
              <a:avLst/>
            </a:prstGeom>
          </p:spPr>
        </p:pic>
        <p:pic>
          <p:nvPicPr>
            <p:cNvPr id="55" name="Grafik 54">
              <a:extLst>
                <a:ext uri="{FF2B5EF4-FFF2-40B4-BE49-F238E27FC236}">
                  <a16:creationId xmlns:a16="http://schemas.microsoft.com/office/drawing/2014/main" id="{3CCB4515-3E2F-4061-83B0-D322BA9C6187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7367" y="4238103"/>
              <a:ext cx="252778" cy="164939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060ED858-6B28-4487-AC5E-B193C11179B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049" y="4238103"/>
              <a:ext cx="256372" cy="165434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81AA24DB-AE92-48A2-A53A-9FEDA23CA24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3829" y="3509714"/>
              <a:ext cx="148490" cy="117857"/>
            </a:xfrm>
            <a:prstGeom prst="rect">
              <a:avLst/>
            </a:prstGeom>
          </p:spPr>
        </p:pic>
        <p:pic>
          <p:nvPicPr>
            <p:cNvPr id="64" name="Grafik 63">
              <a:extLst>
                <a:ext uri="{FF2B5EF4-FFF2-40B4-BE49-F238E27FC236}">
                  <a16:creationId xmlns:a16="http://schemas.microsoft.com/office/drawing/2014/main" id="{C94E9378-4DAF-4A34-BDCF-9C88361A497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619" y="1711517"/>
              <a:ext cx="144289" cy="17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57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277,09"/>
  <p:tag name="LATEXADDIN" val="\documentclass{article}&#10;\usepackage{amsmath}&#10;\usepackage{color}&#10;\pagestyle{empty}&#10;\begin{document}&#10;%\color{white}&#10;Artificial Agent Thread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1487,064"/>
  <p:tag name="LATEXADDIN" val="\documentclass{article}&#10;\usepackage{amsmath}&#10;\usepackage{color}&#10;\pagestyle{empty}&#10;\begin{document}&#10;%\color{white}&#10;Pattern Generation Threa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74,616"/>
  <p:tag name="LATEXADDIN" val="\documentclass{article}&#10;\usepackage{amsmath}&#10;\usepackage{color}&#10;\pagestyle{empty}&#10;\begin{document}&#10;%\color{white}&#10;Read/Write Thread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12,6734"/>
  <p:tag name="LATEXADDIN" val="\documentclass{article}&#10;\usepackage{amsmath}&#10;\usepackage{bm}&#10;\usepackage{color}&#10;\pagestyle{empty}&#10;\begin{document}&#10;%\color{white}&#10;Real Robot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76,9029"/>
  <p:tag name="LATEXADDIN" val="\documentclass{article}&#10;\usepackage{amsmath}&#10;\usepackage{bm}&#10;\usepackage{color}&#10;\pagestyle{empty}&#10;\begin{document}&#10;%\color{white}&#10;Gazebo Model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95,98803"/>
  <p:tag name="LATEXADDIN" val="\documentclass{article}&#10;\usepackage{amsmath}&#10;\usepackage{bm}&#10;\usepackage{color}&#10;\pagestyle{empty}&#10;\begin{document}&#10;%\color{white}&#10;\begin{equation}&#10;D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5,7368"/>
  <p:tag name="LATEXADDIN" val="\documentclass{article}&#10;\usepackage{amsmath}&#10;\usepackage{bm}&#10;\usepackage{color}&#10;\pagestyle{empty}&#10;\begin{document}&#10;%\color{white}&#10;\begin{equation}&#10;N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703,412"/>
  <p:tag name="LATEXADDIN" val="\documentclass{article}&#10;\usepackage{amsmath}&#10;\usepackage{bm}&#10;\usepackage{color}&#10;\pagestyle{empty}&#10;\begin{document}&#10;%\color{white}&#10;\begin{equation}&#10;\begin{pmatrix}&#10;v_x &amp; v_y &amp; \omega_z&#10;\end{pmatrix}&#10;\nonumber&#10;\end{equation}&#10;\end{document}"/>
  <p:tag name="IGUANATEXSIZE" val="20"/>
  <p:tag name="IGUANATEXCURSOR" val="2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07,9865"/>
  <p:tag name="LATEXADDIN" val="\documentclass{article}&#10;\usepackage{amsmath}&#10;\usepackage{bm}&#10;\usepackage{color}&#10;\pagestyle{empty}&#10;\begin{document}&#10;\begin{equation}&#10;\bm{p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75,74055"/>
  <p:tag name="LATEXADDIN" val="\documentclass{article}&#10;\usepackage{amsmath}&#10;\usepackage{bm}&#10;\usepackage{color}&#10;\pagestyle{empty}&#10;\begin{document}&#10;\begin{equation}&#10;\bm{p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3,73827"/>
  <p:tag name="LATEXADDIN" val="\documentclass{article}&#10;\usepackage{amsmath}&#10;\usepackage{bm}&#10;\usepackage{color}&#10;\pagestyle{empty}&#10;\begin{document}&#10;\begin{equation}&#10;\bm{f}_i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91,48859"/>
  <p:tag name="LATEXADDIN" val="\documentclass{article}&#10;\usepackage{amsmath}&#10;\usepackage{bm}&#10;\usepackage{color}&#10;\pagestyle{empty}&#10;\begin{document}&#10;\begin{equation}&#10;\bm{\tau}_i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103,112"/>
  <p:tag name="LATEXADDIN" val="\documentclass{article}&#10;\usepackage{amsmath}&#10;\usepackage{bm}&#10;\usepackage{color}&#10;\pagestyle{empty}&#10;\begin{document}&#10;Force Torque Sensor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2,49347"/>
  <p:tag name="LATEXADDIN" val="\documentclass{article}&#10;\usepackage{amsmath}&#10;\usepackage{color}&#10;\pagestyle{empty}&#10;\begin{document}&#10;%\color{white}&#10;\begin{equation}&#10;\thet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18,4852"/>
  <p:tag name="LATEXADDIN" val="\documentclass{article}&#10;\usepackage{amsmath}&#10;\usepackage{bm}&#10;\usepackage{color}&#10;\pagestyle{empty}&#10;\begin{document}&#10;%\color{white}&#10;\begin{equation}&#10;\bm{p}_1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1,4848"/>
  <p:tag name="LATEXADDIN" val="\documentclass{article}&#10;\usepackage{amsmath}&#10;\usepackage{bm}&#10;\usepackage{color}&#10;\pagestyle{empty}&#10;\begin{document}&#10;%\color{white}&#10;\begin{equation}&#10;\bm{p}_2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2,2347"/>
  <p:tag name="LATEXADDIN" val="\documentclass{article}&#10;\usepackage{amsmath}&#10;\usepackage{bm}&#10;\usepackage{color}&#10;\pagestyle{empty}&#10;\begin{document}&#10;%\color{white}&#10;\begin{equation}&#10;\bm{p}_3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123,7346"/>
  <p:tag name="LATEXADDIN" val="\documentclass{article}&#10;\usepackage{amsmath}&#10;\usepackage{bm}&#10;\usepackage{color}&#10;\pagestyle{empty}&#10;\begin{document}&#10;%\color{white}&#10;\begin{equation}&#10;\bm{p}_4&#10;\nonumber&#10;\end{equation}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5172</TotalTime>
  <Words>183</Words>
  <Application>Microsoft Office PowerPoint</Application>
  <PresentationFormat>Breitbild</PresentationFormat>
  <Paragraphs>46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227</cp:revision>
  <dcterms:created xsi:type="dcterms:W3CDTF">2019-05-10T06:39:09Z</dcterms:created>
  <dcterms:modified xsi:type="dcterms:W3CDTF">2019-08-21T17:12:36Z</dcterms:modified>
</cp:coreProperties>
</file>